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Default Extension="jpg" ContentType="image/jp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300700" cy="10299700"/>
  <p:notesSz cx="18300700" cy="102997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/Relationships>
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1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13859" y="1275080"/>
            <a:ext cx="12700486" cy="16304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2133" y="3563975"/>
            <a:ext cx="8108950" cy="48202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15855001" y="5907499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312" y="3476624"/>
                </a:moveTo>
                <a:lnTo>
                  <a:pt x="0" y="1738312"/>
                </a:lnTo>
                <a:lnTo>
                  <a:pt x="1738312" y="0"/>
                </a:lnTo>
                <a:lnTo>
                  <a:pt x="2432998" y="694685"/>
                </a:lnTo>
                <a:lnTo>
                  <a:pt x="2432998" y="2781938"/>
                </a:lnTo>
                <a:lnTo>
                  <a:pt x="1738312" y="347662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8132499" y="8057499"/>
            <a:ext cx="3476625" cy="2230120"/>
            <a:chOff x="8132499" y="8057499"/>
            <a:chExt cx="3476625" cy="2230120"/>
          </a:xfrm>
        </p:grpSpPr>
        <p:sp>
          <p:nvSpPr>
            <p:cNvPr id="4" name="object 4" descr=""/>
            <p:cNvSpPr/>
            <p:nvPr/>
          </p:nvSpPr>
          <p:spPr>
            <a:xfrm>
              <a:off x="8716814" y="8595250"/>
              <a:ext cx="2892425" cy="1692275"/>
            </a:xfrm>
            <a:custGeom>
              <a:avLst/>
              <a:gdLst/>
              <a:ahLst/>
              <a:cxnLst/>
              <a:rect l="l" t="t" r="r" b="b"/>
              <a:pathLst>
                <a:path w="2892425" h="1692275">
                  <a:moveTo>
                    <a:pt x="2401122" y="1691748"/>
                  </a:moveTo>
                  <a:lnTo>
                    <a:pt x="0" y="1691748"/>
                  </a:lnTo>
                  <a:lnTo>
                    <a:pt x="1691748" y="0"/>
                  </a:lnTo>
                  <a:lnTo>
                    <a:pt x="2892309" y="1200560"/>
                  </a:lnTo>
                  <a:lnTo>
                    <a:pt x="2401122" y="169174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8132499" y="8057499"/>
              <a:ext cx="2371725" cy="2230120"/>
            </a:xfrm>
            <a:custGeom>
              <a:avLst/>
              <a:gdLst/>
              <a:ahLst/>
              <a:cxnLst/>
              <a:rect l="l" t="t" r="r" b="b"/>
              <a:pathLst>
                <a:path w="2371725" h="2230120">
                  <a:moveTo>
                    <a:pt x="774403" y="2229500"/>
                  </a:moveTo>
                  <a:lnTo>
                    <a:pt x="490625" y="2229500"/>
                  </a:lnTo>
                  <a:lnTo>
                    <a:pt x="0" y="1740812"/>
                  </a:lnTo>
                  <a:lnTo>
                    <a:pt x="1738312" y="0"/>
                  </a:lnTo>
                  <a:lnTo>
                    <a:pt x="2371108" y="632795"/>
                  </a:lnTo>
                  <a:lnTo>
                    <a:pt x="774403" y="222950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/>
          <p:nvPr/>
        </p:nvSpPr>
        <p:spPr>
          <a:xfrm>
            <a:off x="11900000" y="6899999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5271438" y="3387000"/>
                </a:moveTo>
                <a:lnTo>
                  <a:pt x="501140" y="3387000"/>
                </a:lnTo>
                <a:lnTo>
                  <a:pt x="0" y="2886076"/>
                </a:lnTo>
                <a:lnTo>
                  <a:pt x="2887321" y="0"/>
                </a:lnTo>
                <a:lnTo>
                  <a:pt x="5772144" y="2886076"/>
                </a:lnTo>
                <a:lnTo>
                  <a:pt x="5271438" y="3387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271009" y="2506009"/>
                </a:moveTo>
                <a:lnTo>
                  <a:pt x="0" y="2234836"/>
                </a:lnTo>
                <a:lnTo>
                  <a:pt x="0" y="0"/>
                </a:lnTo>
                <a:lnTo>
                  <a:pt x="1909362" y="0"/>
                </a:lnTo>
                <a:lnTo>
                  <a:pt x="2343947" y="434322"/>
                </a:lnTo>
                <a:lnTo>
                  <a:pt x="271009" y="250600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73552" y="2875127"/>
            <a:ext cx="7296150" cy="3347720"/>
          </a:xfrm>
          <a:prstGeom prst="rect"/>
        </p:spPr>
        <p:txBody>
          <a:bodyPr wrap="square" lIns="0" tIns="219710" rIns="0" bIns="0" rtlCol="0" vert="horz">
            <a:spAutoFit/>
          </a:bodyPr>
          <a:lstStyle/>
          <a:p>
            <a:pPr marL="12700" marR="5080">
              <a:lnSpc>
                <a:spcPts val="8180"/>
              </a:lnSpc>
              <a:spcBef>
                <a:spcPts val="1730"/>
              </a:spcBef>
            </a:pPr>
            <a:r>
              <a:rPr dirty="0" sz="8150" spc="-400"/>
              <a:t>El</a:t>
            </a:r>
            <a:r>
              <a:rPr dirty="0" sz="8150" spc="-135"/>
              <a:t> </a:t>
            </a:r>
            <a:r>
              <a:rPr dirty="0" sz="8150"/>
              <a:t>papel</a:t>
            </a:r>
            <a:r>
              <a:rPr dirty="0" sz="8150" spc="-130"/>
              <a:t> </a:t>
            </a:r>
            <a:r>
              <a:rPr dirty="0" sz="8150" spc="100"/>
              <a:t>crucial </a:t>
            </a:r>
            <a:r>
              <a:rPr dirty="0" sz="8150" spc="95"/>
              <a:t>de</a:t>
            </a:r>
            <a:r>
              <a:rPr dirty="0" sz="8150" spc="-145"/>
              <a:t> </a:t>
            </a:r>
            <a:r>
              <a:rPr dirty="0" sz="8150"/>
              <a:t>las</a:t>
            </a:r>
            <a:r>
              <a:rPr dirty="0" sz="8150" spc="-220"/>
              <a:t> </a:t>
            </a:r>
            <a:r>
              <a:rPr dirty="0" sz="8150" spc="-275"/>
              <a:t>TICs</a:t>
            </a:r>
            <a:r>
              <a:rPr dirty="0" sz="8150" spc="-140"/>
              <a:t> </a:t>
            </a:r>
            <a:r>
              <a:rPr dirty="0" sz="8150"/>
              <a:t>en</a:t>
            </a:r>
            <a:r>
              <a:rPr dirty="0" sz="8150" spc="-145"/>
              <a:t> </a:t>
            </a:r>
            <a:r>
              <a:rPr dirty="0" sz="8150" spc="-35"/>
              <a:t>la </a:t>
            </a:r>
            <a:r>
              <a:rPr dirty="0" sz="8150" spc="60"/>
              <a:t>sociedad</a:t>
            </a:r>
            <a:endParaRPr sz="8150"/>
          </a:p>
        </p:txBody>
      </p:sp>
      <p:grpSp>
        <p:nvGrpSpPr>
          <p:cNvPr id="9" name="object 9" descr=""/>
          <p:cNvGrpSpPr/>
          <p:nvPr/>
        </p:nvGrpSpPr>
        <p:grpSpPr>
          <a:xfrm>
            <a:off x="9144511" y="0"/>
            <a:ext cx="9144000" cy="9381490"/>
            <a:chOff x="9144511" y="0"/>
            <a:chExt cx="9144000" cy="9381490"/>
          </a:xfrm>
        </p:grpSpPr>
        <p:pic>
          <p:nvPicPr>
            <p:cNvPr id="10" name="object 10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11" y="4056564"/>
              <a:ext cx="5324392" cy="5324392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5" y="0"/>
              <a:ext cx="6478283" cy="74074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8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 descr="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 descr="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5477500" y="5512500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5"/>
              <a:ext cx="5320567" cy="5054984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8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64766" rIns="0" bIns="0" rtlCol="0" vert="horz">
            <a:spAutoFit/>
          </a:bodyPr>
          <a:lstStyle/>
          <a:p>
            <a:pPr marL="3937000">
              <a:lnSpc>
                <a:spcPct val="100000"/>
              </a:lnSpc>
              <a:spcBef>
                <a:spcPts val="120"/>
              </a:spcBef>
            </a:pPr>
            <a:r>
              <a:rPr dirty="0"/>
              <a:t>Desafíos</a:t>
            </a:r>
            <a:r>
              <a:rPr dirty="0" spc="-235"/>
              <a:t> </a:t>
            </a:r>
            <a:r>
              <a:rPr dirty="0" spc="-10"/>
              <a:t>futuros</a:t>
            </a:r>
          </a:p>
        </p:txBody>
      </p:sp>
      <p:sp>
        <p:nvSpPr>
          <p:cNvPr id="12" name="object 12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dirty="0" spc="55"/>
              <a:t>A</a:t>
            </a:r>
            <a:r>
              <a:rPr dirty="0" spc="-215"/>
              <a:t> </a:t>
            </a:r>
            <a:r>
              <a:rPr dirty="0" spc="-105"/>
              <a:t>medida</a:t>
            </a:r>
            <a:r>
              <a:rPr dirty="0" spc="-210"/>
              <a:t> </a:t>
            </a:r>
            <a:r>
              <a:rPr dirty="0" spc="-95"/>
              <a:t>que</a:t>
            </a:r>
            <a:r>
              <a:rPr dirty="0" spc="-210"/>
              <a:t> </a:t>
            </a:r>
            <a:r>
              <a:rPr dirty="0" spc="-105"/>
              <a:t>las</a:t>
            </a:r>
            <a:r>
              <a:rPr dirty="0" spc="-270"/>
              <a:t> </a:t>
            </a:r>
            <a:r>
              <a:rPr dirty="0" spc="-45"/>
              <a:t>TICs</a:t>
            </a:r>
            <a:r>
              <a:rPr dirty="0" spc="-210"/>
              <a:t> </a:t>
            </a:r>
            <a:r>
              <a:rPr dirty="0" spc="-10"/>
              <a:t>continúan </a:t>
            </a:r>
            <a:r>
              <a:rPr dirty="0" spc="-95"/>
              <a:t>evolucionando,</a:t>
            </a:r>
            <a:r>
              <a:rPr dirty="0" spc="-170"/>
              <a:t> </a:t>
            </a:r>
            <a:r>
              <a:rPr dirty="0" spc="-55"/>
              <a:t>surgen</a:t>
            </a:r>
            <a:r>
              <a:rPr dirty="0" spc="-165"/>
              <a:t> </a:t>
            </a:r>
            <a:r>
              <a:rPr dirty="0" spc="-25"/>
              <a:t>nuevos</a:t>
            </a:r>
            <a:r>
              <a:rPr dirty="0" spc="-170"/>
              <a:t> </a:t>
            </a:r>
            <a:r>
              <a:rPr dirty="0" spc="-110"/>
              <a:t>desafíos.</a:t>
            </a:r>
            <a:r>
              <a:rPr dirty="0" spc="-165"/>
              <a:t> </a:t>
            </a:r>
            <a:r>
              <a:rPr dirty="0" spc="-25"/>
              <a:t>La </a:t>
            </a:r>
            <a:r>
              <a:rPr dirty="0" spc="-120"/>
              <a:t>inteligencia</a:t>
            </a:r>
            <a:r>
              <a:rPr dirty="0" spc="-200"/>
              <a:t> </a:t>
            </a:r>
            <a:r>
              <a:rPr dirty="0" spc="-185"/>
              <a:t>artificial,</a:t>
            </a:r>
            <a:r>
              <a:rPr dirty="0" spc="-195"/>
              <a:t> </a:t>
            </a:r>
            <a:r>
              <a:rPr dirty="0" spc="-190"/>
              <a:t>el</a:t>
            </a:r>
            <a:r>
              <a:rPr dirty="0" spc="-195"/>
              <a:t> </a:t>
            </a:r>
            <a:r>
              <a:rPr dirty="0" spc="-120"/>
              <a:t>internet</a:t>
            </a:r>
            <a:r>
              <a:rPr dirty="0" spc="-195"/>
              <a:t> </a:t>
            </a:r>
            <a:r>
              <a:rPr dirty="0" spc="-110"/>
              <a:t>de</a:t>
            </a:r>
            <a:r>
              <a:rPr dirty="0" spc="-195"/>
              <a:t> </a:t>
            </a:r>
            <a:r>
              <a:rPr dirty="0" spc="-100"/>
              <a:t>las</a:t>
            </a:r>
            <a:r>
              <a:rPr dirty="0" spc="-195"/>
              <a:t> </a:t>
            </a:r>
            <a:r>
              <a:rPr dirty="0" spc="-40"/>
              <a:t>cosas</a:t>
            </a:r>
            <a:r>
              <a:rPr dirty="0" spc="-195"/>
              <a:t> </a:t>
            </a:r>
            <a:r>
              <a:rPr dirty="0"/>
              <a:t>y</a:t>
            </a:r>
            <a:r>
              <a:rPr dirty="0" spc="-195"/>
              <a:t> </a:t>
            </a:r>
            <a:r>
              <a:rPr dirty="0" spc="-25"/>
              <a:t>la </a:t>
            </a:r>
            <a:r>
              <a:rPr dirty="0" spc="-145"/>
              <a:t>realidad</a:t>
            </a:r>
            <a:r>
              <a:rPr dirty="0" spc="-180"/>
              <a:t> </a:t>
            </a:r>
            <a:r>
              <a:rPr dirty="0" spc="-130"/>
              <a:t>virtual</a:t>
            </a:r>
            <a:r>
              <a:rPr dirty="0" spc="-180"/>
              <a:t> </a:t>
            </a:r>
            <a:r>
              <a:rPr dirty="0"/>
              <a:t>son</a:t>
            </a:r>
            <a:r>
              <a:rPr dirty="0" spc="-180"/>
              <a:t> </a:t>
            </a:r>
            <a:r>
              <a:rPr dirty="0" spc="-10"/>
              <a:t>solo</a:t>
            </a:r>
            <a:r>
              <a:rPr dirty="0" spc="-175"/>
              <a:t> </a:t>
            </a:r>
            <a:r>
              <a:rPr dirty="0" spc="-55"/>
              <a:t>algunas</a:t>
            </a:r>
            <a:r>
              <a:rPr dirty="0" spc="-180"/>
              <a:t> </a:t>
            </a:r>
            <a:r>
              <a:rPr dirty="0" spc="-110"/>
              <a:t>de</a:t>
            </a:r>
            <a:r>
              <a:rPr dirty="0" spc="-180"/>
              <a:t> </a:t>
            </a:r>
            <a:r>
              <a:rPr dirty="0" spc="-25"/>
              <a:t>las </a:t>
            </a:r>
            <a:r>
              <a:rPr dirty="0" spc="-100"/>
              <a:t>tendencias</a:t>
            </a:r>
            <a:r>
              <a:rPr dirty="0" spc="-180"/>
              <a:t> </a:t>
            </a:r>
            <a:r>
              <a:rPr dirty="0" spc="-75"/>
              <a:t>tecnológicas</a:t>
            </a:r>
            <a:r>
              <a:rPr dirty="0" spc="-180"/>
              <a:t> </a:t>
            </a:r>
            <a:r>
              <a:rPr dirty="0" spc="-95"/>
              <a:t>que</a:t>
            </a:r>
            <a:r>
              <a:rPr dirty="0" spc="-175"/>
              <a:t> </a:t>
            </a:r>
            <a:r>
              <a:rPr dirty="0" spc="-10"/>
              <a:t>impactarán </a:t>
            </a:r>
            <a:r>
              <a:rPr dirty="0" spc="-90"/>
              <a:t>nuestra</a:t>
            </a:r>
            <a:r>
              <a:rPr dirty="0" spc="-200"/>
              <a:t> </a:t>
            </a:r>
            <a:r>
              <a:rPr dirty="0" spc="-85"/>
              <a:t>sociedad</a:t>
            </a:r>
            <a:r>
              <a:rPr dirty="0" spc="-200"/>
              <a:t> </a:t>
            </a:r>
            <a:r>
              <a:rPr dirty="0" spc="-75"/>
              <a:t>en</a:t>
            </a:r>
            <a:r>
              <a:rPr dirty="0" spc="-200"/>
              <a:t> </a:t>
            </a:r>
            <a:r>
              <a:rPr dirty="0" spc="-190"/>
              <a:t>el</a:t>
            </a:r>
            <a:r>
              <a:rPr dirty="0" spc="-200"/>
              <a:t> </a:t>
            </a:r>
            <a:r>
              <a:rPr dirty="0" spc="-140"/>
              <a:t>futuro.</a:t>
            </a:r>
            <a:r>
              <a:rPr dirty="0" spc="-200"/>
              <a:t> </a:t>
            </a:r>
            <a:r>
              <a:rPr dirty="0" spc="50"/>
              <a:t>Es</a:t>
            </a:r>
            <a:r>
              <a:rPr dirty="0" spc="-200"/>
              <a:t> </a:t>
            </a:r>
            <a:r>
              <a:rPr dirty="0" spc="-10"/>
              <a:t>fundamental </a:t>
            </a:r>
            <a:r>
              <a:rPr dirty="0" spc="-100"/>
              <a:t>estar</a:t>
            </a:r>
            <a:r>
              <a:rPr dirty="0" spc="-185"/>
              <a:t> </a:t>
            </a:r>
            <a:r>
              <a:rPr dirty="0" spc="-90"/>
              <a:t>preparados</a:t>
            </a:r>
            <a:r>
              <a:rPr dirty="0" spc="-185"/>
              <a:t> </a:t>
            </a:r>
            <a:r>
              <a:rPr dirty="0" spc="-114"/>
              <a:t>para</a:t>
            </a:r>
            <a:r>
              <a:rPr dirty="0" spc="-185"/>
              <a:t> </a:t>
            </a:r>
            <a:r>
              <a:rPr dirty="0" spc="-100"/>
              <a:t>aprovechar</a:t>
            </a:r>
            <a:r>
              <a:rPr dirty="0" spc="-185"/>
              <a:t> </a:t>
            </a:r>
            <a:r>
              <a:rPr dirty="0" spc="-40"/>
              <a:t>los</a:t>
            </a:r>
            <a:r>
              <a:rPr dirty="0" spc="-180"/>
              <a:t> </a:t>
            </a:r>
            <a:r>
              <a:rPr dirty="0" spc="-45"/>
              <a:t>beneficios </a:t>
            </a:r>
            <a:r>
              <a:rPr dirty="0" spc="-110"/>
              <a:t>de</a:t>
            </a:r>
            <a:r>
              <a:rPr dirty="0" spc="-204"/>
              <a:t> </a:t>
            </a:r>
            <a:r>
              <a:rPr dirty="0" spc="-60"/>
              <a:t>estas</a:t>
            </a:r>
            <a:r>
              <a:rPr dirty="0" spc="-204"/>
              <a:t> </a:t>
            </a:r>
            <a:r>
              <a:rPr dirty="0" spc="-100"/>
              <a:t>tecnologías,</a:t>
            </a:r>
            <a:r>
              <a:rPr dirty="0" spc="-204"/>
              <a:t> </a:t>
            </a:r>
            <a:r>
              <a:rPr dirty="0" spc="-160"/>
              <a:t>al</a:t>
            </a:r>
            <a:r>
              <a:rPr dirty="0" spc="-200"/>
              <a:t> </a:t>
            </a:r>
            <a:r>
              <a:rPr dirty="0" spc="-35"/>
              <a:t>mismo</a:t>
            </a:r>
            <a:r>
              <a:rPr dirty="0" spc="-204"/>
              <a:t> </a:t>
            </a:r>
            <a:r>
              <a:rPr dirty="0" spc="-80"/>
              <a:t>tiempo</a:t>
            </a:r>
            <a:r>
              <a:rPr dirty="0" spc="-204"/>
              <a:t> </a:t>
            </a:r>
            <a:r>
              <a:rPr dirty="0" spc="-95"/>
              <a:t>que</a:t>
            </a:r>
            <a:r>
              <a:rPr dirty="0" spc="-200"/>
              <a:t> </a:t>
            </a:r>
            <a:r>
              <a:rPr dirty="0" spc="-25"/>
              <a:t>se </a:t>
            </a:r>
            <a:r>
              <a:rPr dirty="0" spc="-70"/>
              <a:t>abordan</a:t>
            </a:r>
            <a:r>
              <a:rPr dirty="0" spc="-195"/>
              <a:t> </a:t>
            </a:r>
            <a:r>
              <a:rPr dirty="0" spc="-40"/>
              <a:t>los</a:t>
            </a:r>
            <a:r>
              <a:rPr dirty="0" spc="-195"/>
              <a:t> </a:t>
            </a:r>
            <a:r>
              <a:rPr dirty="0" spc="-65"/>
              <a:t>desafíos</a:t>
            </a:r>
            <a:r>
              <a:rPr dirty="0" spc="-195"/>
              <a:t> </a:t>
            </a:r>
            <a:r>
              <a:rPr dirty="0" spc="-155"/>
              <a:t>éticos,</a:t>
            </a:r>
            <a:r>
              <a:rPr dirty="0" spc="-195"/>
              <a:t> </a:t>
            </a:r>
            <a:r>
              <a:rPr dirty="0" spc="-105"/>
              <a:t>legales</a:t>
            </a:r>
            <a:r>
              <a:rPr dirty="0" spc="-195"/>
              <a:t> </a:t>
            </a:r>
            <a:r>
              <a:rPr dirty="0"/>
              <a:t>y</a:t>
            </a:r>
            <a:r>
              <a:rPr dirty="0" spc="-195"/>
              <a:t> </a:t>
            </a:r>
            <a:r>
              <a:rPr dirty="0" spc="-10"/>
              <a:t>sociales </a:t>
            </a:r>
            <a:r>
              <a:rPr dirty="0" spc="-95"/>
              <a:t>que</a:t>
            </a:r>
            <a:r>
              <a:rPr dirty="0" spc="-204"/>
              <a:t> </a:t>
            </a:r>
            <a:r>
              <a:rPr dirty="0" spc="-80"/>
              <a:t>puedan</a:t>
            </a:r>
            <a:r>
              <a:rPr dirty="0" spc="-200"/>
              <a:t> </a:t>
            </a:r>
            <a:r>
              <a:rPr dirty="0" spc="-10"/>
              <a:t>surgir.</a:t>
            </a:r>
          </a:p>
        </p:txBody>
      </p:sp>
      <p:sp>
        <p:nvSpPr>
          <p:cNvPr id="13" name="object 13" descr=""/>
          <p:cNvSpPr/>
          <p:nvPr/>
        </p:nvSpPr>
        <p:spPr>
          <a:xfrm>
            <a:off x="9099396" y="3152679"/>
            <a:ext cx="4171950" cy="114300"/>
          </a:xfrm>
          <a:custGeom>
            <a:avLst/>
            <a:gdLst/>
            <a:ahLst/>
            <a:cxnLst/>
            <a:rect l="l" t="t" r="r" b="b"/>
            <a:pathLst>
              <a:path w="4171950" h="114300">
                <a:moveTo>
                  <a:pt x="4171950" y="114300"/>
                </a:moveTo>
                <a:lnTo>
                  <a:pt x="0" y="114300"/>
                </a:lnTo>
                <a:lnTo>
                  <a:pt x="0" y="0"/>
                </a:lnTo>
                <a:lnTo>
                  <a:pt x="4171950" y="0"/>
                </a:lnTo>
                <a:lnTo>
                  <a:pt x="4171950" y="1143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3" name="object 3" descr=""/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1" y="0"/>
                  </a:lnTo>
                  <a:lnTo>
                    <a:pt x="2749607" y="0"/>
                  </a:lnTo>
                  <a:lnTo>
                    <a:pt x="2941374" y="191368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5"/>
                  </a:moveTo>
                  <a:lnTo>
                    <a:pt x="0" y="191369"/>
                  </a:lnTo>
                  <a:lnTo>
                    <a:pt x="191369" y="0"/>
                  </a:lnTo>
                  <a:lnTo>
                    <a:pt x="1454460" y="0"/>
                  </a:lnTo>
                  <a:lnTo>
                    <a:pt x="630294" y="82416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 descr="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 descr="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7"/>
                  </a:moveTo>
                  <a:lnTo>
                    <a:pt x="0" y="1026674"/>
                  </a:lnTo>
                  <a:lnTo>
                    <a:pt x="1025758" y="0"/>
                  </a:lnTo>
                  <a:lnTo>
                    <a:pt x="1412229" y="0"/>
                  </a:lnTo>
                  <a:lnTo>
                    <a:pt x="192233" y="1218907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2881776" y="605557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40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40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 descr=""/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1"/>
                </a:moveTo>
                <a:lnTo>
                  <a:pt x="0" y="2103519"/>
                </a:lnTo>
                <a:lnTo>
                  <a:pt x="2105151" y="0"/>
                </a:lnTo>
                <a:lnTo>
                  <a:pt x="4344905" y="0"/>
                </a:lnTo>
                <a:lnTo>
                  <a:pt x="5003721" y="658816"/>
                </a:lnTo>
                <a:lnTo>
                  <a:pt x="5003721" y="3549342"/>
                </a:lnTo>
                <a:lnTo>
                  <a:pt x="3225462" y="53289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566167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2" y="2166481"/>
                </a:moveTo>
                <a:lnTo>
                  <a:pt x="0" y="0"/>
                </a:lnTo>
                <a:lnTo>
                  <a:pt x="4334644" y="0"/>
                </a:lnTo>
                <a:lnTo>
                  <a:pt x="2167322" y="21664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 txBox="1"/>
          <p:nvPr/>
        </p:nvSpPr>
        <p:spPr>
          <a:xfrm>
            <a:off x="3278441" y="4380284"/>
            <a:ext cx="11745595" cy="402018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25"/>
              </a:spcBef>
            </a:pP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35">
                <a:solidFill>
                  <a:srgbClr val="FFFFFF"/>
                </a:solidFill>
                <a:latin typeface="Trebuchet MS"/>
                <a:cs typeface="Trebuchet MS"/>
              </a:rPr>
              <a:t>resumen,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50" spc="-2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35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Trebuchet MS"/>
                <a:cs typeface="Trebuchet MS"/>
              </a:rPr>
              <a:t>juegan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papel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70">
                <a:solidFill>
                  <a:srgbClr val="FFFFFF"/>
                </a:solidFill>
                <a:latin typeface="Trebuchet MS"/>
                <a:cs typeface="Trebuchet MS"/>
              </a:rPr>
              <a:t>crucial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5">
                <a:solidFill>
                  <a:srgbClr val="FFFFFF"/>
                </a:solidFill>
                <a:latin typeface="Trebuchet MS"/>
                <a:cs typeface="Trebuchet MS"/>
              </a:rPr>
              <a:t>sociedad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Trebuchet MS"/>
                <a:cs typeface="Trebuchet MS"/>
              </a:rPr>
              <a:t>actual.</a:t>
            </a:r>
            <a:endParaRPr sz="325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</a:pP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Su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influencia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20">
                <a:solidFill>
                  <a:srgbClr val="FFFFFF"/>
                </a:solidFill>
                <a:latin typeface="Trebuchet MS"/>
                <a:cs typeface="Trebuchet MS"/>
              </a:rPr>
              <a:t>abarca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0">
                <a:solidFill>
                  <a:srgbClr val="FFFFFF"/>
                </a:solidFill>
                <a:latin typeface="Trebuchet MS"/>
                <a:cs typeface="Trebuchet MS"/>
              </a:rPr>
              <a:t>desde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0">
                <a:solidFill>
                  <a:srgbClr val="FFFFFF"/>
                </a:solidFill>
                <a:latin typeface="Trebuchet MS"/>
                <a:cs typeface="Trebuchet MS"/>
              </a:rPr>
              <a:t>conectividad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global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0">
                <a:solidFill>
                  <a:srgbClr val="FFFFFF"/>
                </a:solidFill>
                <a:latin typeface="Trebuchet MS"/>
                <a:cs typeface="Trebuchet MS"/>
              </a:rPr>
              <a:t>hasta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endParaRPr sz="3250">
              <a:latin typeface="Trebuchet MS"/>
              <a:cs typeface="Trebuchet MS"/>
            </a:endParaRPr>
          </a:p>
          <a:p>
            <a:pPr algn="ctr" marL="12700" marR="5080">
              <a:lnSpc>
                <a:spcPct val="100800"/>
              </a:lnSpc>
              <a:spcBef>
                <a:spcPts val="40"/>
              </a:spcBef>
            </a:pPr>
            <a:r>
              <a:rPr dirty="0" sz="3250" spc="-70">
                <a:solidFill>
                  <a:srgbClr val="FFFFFF"/>
                </a:solidFill>
                <a:latin typeface="Trebuchet MS"/>
                <a:cs typeface="Trebuchet MS"/>
              </a:rPr>
              <a:t>transformación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digital</a:t>
            </a:r>
            <a:r>
              <a:rPr dirty="0" sz="32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organizaciones.</a:t>
            </a:r>
            <a:r>
              <a:rPr dirty="0" sz="32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50" spc="-2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35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32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han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mejorado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40">
                <a:solidFill>
                  <a:srgbClr val="FFFFFF"/>
                </a:solidFill>
                <a:latin typeface="Trebuchet MS"/>
                <a:cs typeface="Trebuchet MS"/>
              </a:rPr>
              <a:t>educación,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30">
                <a:solidFill>
                  <a:srgbClr val="FFFFFF"/>
                </a:solidFill>
                <a:latin typeface="Trebuchet MS"/>
                <a:cs typeface="Trebuchet MS"/>
              </a:rPr>
              <a:t>promovido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inclusión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digital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Trebuchet MS"/>
                <a:cs typeface="Trebuchet MS"/>
              </a:rPr>
              <a:t>fomentado </a:t>
            </a:r>
            <a:r>
              <a:rPr dirty="0" sz="3250" spc="-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5">
                <a:solidFill>
                  <a:srgbClr val="FFFFFF"/>
                </a:solidFill>
                <a:latin typeface="Trebuchet MS"/>
                <a:cs typeface="Trebuchet MS"/>
              </a:rPr>
              <a:t>innovación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tecnológica.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0">
                <a:solidFill>
                  <a:srgbClr val="FFFFFF"/>
                </a:solidFill>
                <a:latin typeface="Trebuchet MS"/>
                <a:cs typeface="Trebuchet MS"/>
              </a:rPr>
              <a:t>Sin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0">
                <a:solidFill>
                  <a:srgbClr val="FFFFFF"/>
                </a:solidFill>
                <a:latin typeface="Trebuchet MS"/>
                <a:cs typeface="Trebuchet MS"/>
              </a:rPr>
              <a:t>embargo,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85">
                <a:solidFill>
                  <a:srgbClr val="FFFFFF"/>
                </a:solidFill>
                <a:latin typeface="Trebuchet MS"/>
                <a:cs typeface="Trebuchet MS"/>
              </a:rPr>
              <a:t>también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plantean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Trebuchet MS"/>
                <a:cs typeface="Trebuchet MS"/>
              </a:rPr>
              <a:t>desafíos </a:t>
            </a: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términos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ciberseguridad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8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80">
                <a:solidFill>
                  <a:srgbClr val="FFFFFF"/>
                </a:solidFill>
                <a:latin typeface="Trebuchet MS"/>
                <a:cs typeface="Trebuchet MS"/>
              </a:rPr>
              <a:t>impacto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55">
                <a:solidFill>
                  <a:srgbClr val="FFFFFF"/>
                </a:solidFill>
                <a:latin typeface="Trebuchet MS"/>
                <a:cs typeface="Trebuchet MS"/>
              </a:rPr>
              <a:t>social.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Trebuchet MS"/>
                <a:cs typeface="Trebuchet MS"/>
              </a:rPr>
              <a:t>aprovechar </a:t>
            </a:r>
            <a:r>
              <a:rPr dirty="0" sz="3250" spc="-160">
                <a:solidFill>
                  <a:srgbClr val="FFFFFF"/>
                </a:solidFill>
                <a:latin typeface="Trebuchet MS"/>
                <a:cs typeface="Trebuchet MS"/>
              </a:rPr>
              <a:t>al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máximo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50" spc="-2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30">
                <a:solidFill>
                  <a:srgbClr val="FFFFFF"/>
                </a:solidFill>
                <a:latin typeface="Trebuchet MS"/>
                <a:cs typeface="Trebuchet MS"/>
              </a:rPr>
              <a:t>TICs,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necesario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80">
                <a:solidFill>
                  <a:srgbClr val="FFFFFF"/>
                </a:solidFill>
                <a:latin typeface="Trebuchet MS"/>
                <a:cs typeface="Trebuchet MS"/>
              </a:rPr>
              <a:t>abordar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0">
                <a:solidFill>
                  <a:srgbClr val="FFFFFF"/>
                </a:solidFill>
                <a:latin typeface="Trebuchet MS"/>
                <a:cs typeface="Trebuchet MS"/>
              </a:rPr>
              <a:t>estos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5">
                <a:solidFill>
                  <a:srgbClr val="FFFFFF"/>
                </a:solidFill>
                <a:latin typeface="Trebuchet MS"/>
                <a:cs typeface="Trebuchet MS"/>
              </a:rPr>
              <a:t>desafíos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0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garantizar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uso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0">
                <a:solidFill>
                  <a:srgbClr val="FFFFFF"/>
                </a:solidFill>
                <a:latin typeface="Trebuchet MS"/>
                <a:cs typeface="Trebuchet MS"/>
              </a:rPr>
              <a:t>responsable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ético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Trebuchet MS"/>
                <a:cs typeface="Trebuchet MS"/>
              </a:rPr>
              <a:t>tecnología.</a:t>
            </a:r>
            <a:endParaRPr sz="325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79796" y="2230044"/>
            <a:ext cx="3770629" cy="94488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6000" spc="-20"/>
              <a:t>Conclusión</a:t>
            </a:r>
            <a:endParaRPr sz="6000"/>
          </a:p>
        </p:txBody>
      </p:sp>
      <p:sp>
        <p:nvSpPr>
          <p:cNvPr id="13" name="object 13" descr=""/>
          <p:cNvSpPr/>
          <p:nvPr/>
        </p:nvSpPr>
        <p:spPr>
          <a:xfrm>
            <a:off x="6905562" y="4050246"/>
            <a:ext cx="4495800" cy="104775"/>
          </a:xfrm>
          <a:custGeom>
            <a:avLst/>
            <a:gdLst/>
            <a:ahLst/>
            <a:cxnLst/>
            <a:rect l="l" t="t" r="r" b="b"/>
            <a:pathLst>
              <a:path w="4495800" h="104775">
                <a:moveTo>
                  <a:pt x="4495800" y="104775"/>
                </a:moveTo>
                <a:lnTo>
                  <a:pt x="0" y="104775"/>
                </a:lnTo>
                <a:lnTo>
                  <a:pt x="0" y="0"/>
                </a:lnTo>
                <a:lnTo>
                  <a:pt x="4495800" y="0"/>
                </a:lnTo>
                <a:lnTo>
                  <a:pt x="4495800" y="104775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9145001" y="1084999"/>
            <a:ext cx="9143365" cy="7596505"/>
            <a:chOff x="9145001" y="1084999"/>
            <a:chExt cx="9143365" cy="7596505"/>
          </a:xfrm>
        </p:grpSpPr>
        <p:sp>
          <p:nvSpPr>
            <p:cNvPr id="3" name="object 3" descr=""/>
            <p:cNvSpPr/>
            <p:nvPr/>
          </p:nvSpPr>
          <p:spPr>
            <a:xfrm>
              <a:off x="11162741" y="2232506"/>
              <a:ext cx="7125334" cy="6448425"/>
            </a:xfrm>
            <a:custGeom>
              <a:avLst/>
              <a:gdLst/>
              <a:ahLst/>
              <a:cxnLst/>
              <a:rect l="l" t="t" r="r" b="b"/>
              <a:pathLst>
                <a:path w="7125334" h="6448425">
                  <a:moveTo>
                    <a:pt x="2941383" y="3780815"/>
                  </a:moveTo>
                  <a:lnTo>
                    <a:pt x="1740814" y="2580246"/>
                  </a:lnTo>
                  <a:lnTo>
                    <a:pt x="0" y="4318559"/>
                  </a:lnTo>
                  <a:lnTo>
                    <a:pt x="1203071" y="5519128"/>
                  </a:lnTo>
                  <a:lnTo>
                    <a:pt x="2941383" y="3780815"/>
                  </a:lnTo>
                  <a:close/>
                </a:path>
                <a:path w="7125334" h="6448425">
                  <a:moveTo>
                    <a:pt x="7125259" y="1241767"/>
                  </a:moveTo>
                  <a:lnTo>
                    <a:pt x="5883961" y="0"/>
                  </a:lnTo>
                  <a:lnTo>
                    <a:pt x="2659748" y="3225457"/>
                  </a:lnTo>
                  <a:lnTo>
                    <a:pt x="5883961" y="6448425"/>
                  </a:lnTo>
                  <a:lnTo>
                    <a:pt x="7125259" y="5207622"/>
                  </a:lnTo>
                  <a:lnTo>
                    <a:pt x="7125259" y="1241767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9902495" y="3247503"/>
              <a:ext cx="3096260" cy="3399154"/>
            </a:xfrm>
            <a:custGeom>
              <a:avLst/>
              <a:gdLst/>
              <a:ahLst/>
              <a:cxnLst/>
              <a:rect l="l" t="t" r="r" b="b"/>
              <a:pathLst>
                <a:path w="3096259" h="3399154">
                  <a:moveTo>
                    <a:pt x="2990850" y="192239"/>
                  </a:moveTo>
                  <a:lnTo>
                    <a:pt x="2798622" y="0"/>
                  </a:lnTo>
                  <a:lnTo>
                    <a:pt x="0" y="2796121"/>
                  </a:lnTo>
                  <a:lnTo>
                    <a:pt x="194729" y="2990850"/>
                  </a:lnTo>
                  <a:lnTo>
                    <a:pt x="2990850" y="192239"/>
                  </a:lnTo>
                  <a:close/>
                </a:path>
                <a:path w="3096259" h="3399154">
                  <a:moveTo>
                    <a:pt x="3096107" y="1660296"/>
                  </a:moveTo>
                  <a:lnTo>
                    <a:pt x="2463317" y="1027506"/>
                  </a:lnTo>
                  <a:lnTo>
                    <a:pt x="725004" y="2765818"/>
                  </a:lnTo>
                  <a:lnTo>
                    <a:pt x="1357795" y="3398609"/>
                  </a:lnTo>
                  <a:lnTo>
                    <a:pt x="3096107" y="1660296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9145001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4575" y="1771649"/>
                  </a:moveTo>
                  <a:lnTo>
                    <a:pt x="0" y="884575"/>
                  </a:lnTo>
                  <a:lnTo>
                    <a:pt x="884575" y="0"/>
                  </a:lnTo>
                  <a:lnTo>
                    <a:pt x="1771649" y="884575"/>
                  </a:lnTo>
                  <a:lnTo>
                    <a:pt x="884575" y="1771649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9627500" y="1562499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698538" y="819067"/>
                  </a:moveTo>
                  <a:lnTo>
                    <a:pt x="120610" y="819067"/>
                  </a:lnTo>
                  <a:lnTo>
                    <a:pt x="73143" y="810862"/>
                  </a:lnTo>
                  <a:lnTo>
                    <a:pt x="34864" y="785463"/>
                  </a:lnTo>
                  <a:lnTo>
                    <a:pt x="9304" y="747344"/>
                  </a:lnTo>
                  <a:lnTo>
                    <a:pt x="0" y="700981"/>
                  </a:lnTo>
                  <a:lnTo>
                    <a:pt x="0" y="120598"/>
                  </a:lnTo>
                  <a:lnTo>
                    <a:pt x="9658" y="73136"/>
                  </a:lnTo>
                  <a:lnTo>
                    <a:pt x="35806" y="34860"/>
                  </a:lnTo>
                  <a:lnTo>
                    <a:pt x="74203" y="9304"/>
                  </a:lnTo>
                  <a:lnTo>
                    <a:pt x="120610" y="0"/>
                  </a:lnTo>
                  <a:lnTo>
                    <a:pt x="698538" y="0"/>
                  </a:lnTo>
                  <a:lnTo>
                    <a:pt x="745024" y="9107"/>
                  </a:lnTo>
                  <a:lnTo>
                    <a:pt x="783971" y="35174"/>
                  </a:lnTo>
                  <a:lnTo>
                    <a:pt x="794297" y="47737"/>
                  </a:lnTo>
                  <a:lnTo>
                    <a:pt x="120610" y="47737"/>
                  </a:lnTo>
                  <a:lnTo>
                    <a:pt x="92263" y="53469"/>
                  </a:lnTo>
                  <a:lnTo>
                    <a:pt x="69099" y="69093"/>
                  </a:lnTo>
                  <a:lnTo>
                    <a:pt x="53473" y="92255"/>
                  </a:lnTo>
                  <a:lnTo>
                    <a:pt x="47741" y="120598"/>
                  </a:lnTo>
                  <a:lnTo>
                    <a:pt x="47741" y="698469"/>
                  </a:lnTo>
                  <a:lnTo>
                    <a:pt x="53473" y="726812"/>
                  </a:lnTo>
                  <a:lnTo>
                    <a:pt x="69099" y="749974"/>
                  </a:lnTo>
                  <a:lnTo>
                    <a:pt x="92263" y="765599"/>
                  </a:lnTo>
                  <a:lnTo>
                    <a:pt x="120610" y="771330"/>
                  </a:lnTo>
                  <a:lnTo>
                    <a:pt x="792533" y="771330"/>
                  </a:lnTo>
                  <a:lnTo>
                    <a:pt x="783343" y="784520"/>
                  </a:lnTo>
                  <a:lnTo>
                    <a:pt x="744946" y="809802"/>
                  </a:lnTo>
                  <a:lnTo>
                    <a:pt x="698538" y="819067"/>
                  </a:lnTo>
                  <a:close/>
                </a:path>
                <a:path w="819150" h="819150">
                  <a:moveTo>
                    <a:pt x="792533" y="771330"/>
                  </a:moveTo>
                  <a:lnTo>
                    <a:pt x="698538" y="771330"/>
                  </a:lnTo>
                  <a:lnTo>
                    <a:pt x="726885" y="767051"/>
                  </a:lnTo>
                  <a:lnTo>
                    <a:pt x="750050" y="752172"/>
                  </a:lnTo>
                  <a:lnTo>
                    <a:pt x="765676" y="729285"/>
                  </a:lnTo>
                  <a:lnTo>
                    <a:pt x="771408" y="700981"/>
                  </a:lnTo>
                  <a:lnTo>
                    <a:pt x="771408" y="120598"/>
                  </a:lnTo>
                  <a:lnTo>
                    <a:pt x="765676" y="92255"/>
                  </a:lnTo>
                  <a:lnTo>
                    <a:pt x="750050" y="69093"/>
                  </a:lnTo>
                  <a:lnTo>
                    <a:pt x="726885" y="53468"/>
                  </a:lnTo>
                  <a:lnTo>
                    <a:pt x="698538" y="47737"/>
                  </a:lnTo>
                  <a:lnTo>
                    <a:pt x="794298" y="47737"/>
                  </a:lnTo>
                  <a:lnTo>
                    <a:pt x="799009" y="53469"/>
                  </a:lnTo>
                  <a:lnTo>
                    <a:pt x="810041" y="74118"/>
                  </a:lnTo>
                  <a:lnTo>
                    <a:pt x="816833" y="96651"/>
                  </a:lnTo>
                  <a:lnTo>
                    <a:pt x="819149" y="120598"/>
                  </a:lnTo>
                  <a:lnTo>
                    <a:pt x="819149" y="700981"/>
                  </a:lnTo>
                  <a:lnTo>
                    <a:pt x="809491" y="746990"/>
                  </a:lnTo>
                  <a:lnTo>
                    <a:pt x="792533" y="771330"/>
                  </a:lnTo>
                  <a:close/>
                </a:path>
                <a:path w="819150" h="819150">
                  <a:moveTo>
                    <a:pt x="792533" y="771330"/>
                  </a:moveTo>
                  <a:lnTo>
                    <a:pt x="409574" y="771330"/>
                  </a:lnTo>
                  <a:lnTo>
                    <a:pt x="409574" y="482396"/>
                  </a:lnTo>
                  <a:lnTo>
                    <a:pt x="361831" y="482395"/>
                  </a:lnTo>
                  <a:lnTo>
                    <a:pt x="351546" y="480236"/>
                  </a:lnTo>
                  <a:lnTo>
                    <a:pt x="343615" y="474544"/>
                  </a:lnTo>
                  <a:lnTo>
                    <a:pt x="338511" y="466496"/>
                  </a:lnTo>
                  <a:lnTo>
                    <a:pt x="336705" y="457271"/>
                  </a:lnTo>
                  <a:lnTo>
                    <a:pt x="336705" y="361796"/>
                  </a:lnTo>
                  <a:lnTo>
                    <a:pt x="338865" y="352964"/>
                  </a:lnTo>
                  <a:lnTo>
                    <a:pt x="344558" y="345780"/>
                  </a:lnTo>
                  <a:lnTo>
                    <a:pt x="352606" y="340951"/>
                  </a:lnTo>
                  <a:lnTo>
                    <a:pt x="361833" y="339184"/>
                  </a:lnTo>
                  <a:lnTo>
                    <a:pt x="409574" y="339184"/>
                  </a:lnTo>
                  <a:lnTo>
                    <a:pt x="409574" y="238685"/>
                  </a:lnTo>
                  <a:lnTo>
                    <a:pt x="418683" y="190634"/>
                  </a:lnTo>
                  <a:lnTo>
                    <a:pt x="452291" y="140699"/>
                  </a:lnTo>
                  <a:lnTo>
                    <a:pt x="495950" y="114946"/>
                  </a:lnTo>
                  <a:lnTo>
                    <a:pt x="552801" y="100499"/>
                  </a:lnTo>
                  <a:lnTo>
                    <a:pt x="595517" y="97987"/>
                  </a:lnTo>
                  <a:lnTo>
                    <a:pt x="620802" y="97476"/>
                  </a:lnTo>
                  <a:lnTo>
                    <a:pt x="673255" y="103993"/>
                  </a:lnTo>
                  <a:lnTo>
                    <a:pt x="712988" y="121541"/>
                  </a:lnTo>
                  <a:lnTo>
                    <a:pt x="716207" y="129275"/>
                  </a:lnTo>
                  <a:lnTo>
                    <a:pt x="716129" y="138186"/>
                  </a:lnTo>
                  <a:lnTo>
                    <a:pt x="715386" y="143211"/>
                  </a:lnTo>
                  <a:lnTo>
                    <a:pt x="598029" y="143211"/>
                  </a:lnTo>
                  <a:lnTo>
                    <a:pt x="588215" y="144703"/>
                  </a:lnTo>
                  <a:lnTo>
                    <a:pt x="567642" y="146744"/>
                  </a:lnTo>
                  <a:lnTo>
                    <a:pt x="557826" y="148236"/>
                  </a:lnTo>
                  <a:lnTo>
                    <a:pt x="515424" y="159542"/>
                  </a:lnTo>
                  <a:lnTo>
                    <a:pt x="467918" y="196169"/>
                  </a:lnTo>
                  <a:lnTo>
                    <a:pt x="457710" y="234563"/>
                  </a:lnTo>
                  <a:lnTo>
                    <a:pt x="457317" y="361797"/>
                  </a:lnTo>
                  <a:lnTo>
                    <a:pt x="456610" y="372082"/>
                  </a:lnTo>
                  <a:lnTo>
                    <a:pt x="451663" y="380012"/>
                  </a:lnTo>
                  <a:lnTo>
                    <a:pt x="443890" y="385115"/>
                  </a:lnTo>
                  <a:lnTo>
                    <a:pt x="434702" y="386921"/>
                  </a:lnTo>
                  <a:lnTo>
                    <a:pt x="384448" y="386921"/>
                  </a:lnTo>
                  <a:lnTo>
                    <a:pt x="384448" y="434658"/>
                  </a:lnTo>
                  <a:lnTo>
                    <a:pt x="434702" y="434658"/>
                  </a:lnTo>
                  <a:lnTo>
                    <a:pt x="443536" y="435365"/>
                  </a:lnTo>
                  <a:lnTo>
                    <a:pt x="450721" y="440311"/>
                  </a:lnTo>
                  <a:lnTo>
                    <a:pt x="455550" y="448084"/>
                  </a:lnTo>
                  <a:lnTo>
                    <a:pt x="457317" y="457271"/>
                  </a:lnTo>
                  <a:lnTo>
                    <a:pt x="457317" y="771330"/>
                  </a:lnTo>
                  <a:lnTo>
                    <a:pt x="792533" y="771330"/>
                  </a:lnTo>
                  <a:close/>
                </a:path>
                <a:path w="819150" h="819150">
                  <a:moveTo>
                    <a:pt x="705610" y="211048"/>
                  </a:moveTo>
                  <a:lnTo>
                    <a:pt x="658336" y="211048"/>
                  </a:lnTo>
                  <a:lnTo>
                    <a:pt x="660220" y="198485"/>
                  </a:lnTo>
                  <a:lnTo>
                    <a:pt x="662104" y="184039"/>
                  </a:lnTo>
                  <a:lnTo>
                    <a:pt x="631951" y="145409"/>
                  </a:lnTo>
                  <a:lnTo>
                    <a:pt x="598029" y="143211"/>
                  </a:lnTo>
                  <a:lnTo>
                    <a:pt x="715386" y="143211"/>
                  </a:lnTo>
                  <a:lnTo>
                    <a:pt x="711653" y="168454"/>
                  </a:lnTo>
                  <a:lnTo>
                    <a:pt x="706706" y="203196"/>
                  </a:lnTo>
                  <a:lnTo>
                    <a:pt x="705610" y="211048"/>
                  </a:lnTo>
                  <a:close/>
                </a:path>
                <a:path w="819150" h="819150">
                  <a:moveTo>
                    <a:pt x="792533" y="771330"/>
                  </a:moveTo>
                  <a:lnTo>
                    <a:pt x="530186" y="771330"/>
                  </a:lnTo>
                  <a:lnTo>
                    <a:pt x="530186" y="457271"/>
                  </a:lnTo>
                  <a:lnTo>
                    <a:pt x="530893" y="448438"/>
                  </a:lnTo>
                  <a:lnTo>
                    <a:pt x="535840" y="441254"/>
                  </a:lnTo>
                  <a:lnTo>
                    <a:pt x="543613" y="436425"/>
                  </a:lnTo>
                  <a:lnTo>
                    <a:pt x="552801" y="434658"/>
                  </a:lnTo>
                  <a:lnTo>
                    <a:pt x="630695" y="434658"/>
                  </a:lnTo>
                  <a:lnTo>
                    <a:pt x="643259" y="386921"/>
                  </a:lnTo>
                  <a:lnTo>
                    <a:pt x="552801" y="386921"/>
                  </a:lnTo>
                  <a:lnTo>
                    <a:pt x="543967" y="384762"/>
                  </a:lnTo>
                  <a:lnTo>
                    <a:pt x="536782" y="379070"/>
                  </a:lnTo>
                  <a:lnTo>
                    <a:pt x="531953" y="371022"/>
                  </a:lnTo>
                  <a:lnTo>
                    <a:pt x="530186" y="361797"/>
                  </a:lnTo>
                  <a:lnTo>
                    <a:pt x="530186" y="283909"/>
                  </a:lnTo>
                  <a:lnTo>
                    <a:pt x="533367" y="256233"/>
                  </a:lnTo>
                  <a:lnTo>
                    <a:pt x="546205" y="233974"/>
                  </a:lnTo>
                  <a:lnTo>
                    <a:pt x="567995" y="217839"/>
                  </a:lnTo>
                  <a:lnTo>
                    <a:pt x="598030" y="208535"/>
                  </a:lnTo>
                  <a:lnTo>
                    <a:pt x="605568" y="206023"/>
                  </a:lnTo>
                  <a:lnTo>
                    <a:pt x="620645" y="206023"/>
                  </a:lnTo>
                  <a:lnTo>
                    <a:pt x="631481" y="207515"/>
                  </a:lnTo>
                  <a:lnTo>
                    <a:pt x="641375" y="208535"/>
                  </a:lnTo>
                  <a:lnTo>
                    <a:pt x="650326" y="209556"/>
                  </a:lnTo>
                  <a:lnTo>
                    <a:pt x="658336" y="211048"/>
                  </a:lnTo>
                  <a:lnTo>
                    <a:pt x="705610" y="211048"/>
                  </a:lnTo>
                  <a:lnTo>
                    <a:pt x="701052" y="243710"/>
                  </a:lnTo>
                  <a:lnTo>
                    <a:pt x="701052" y="248735"/>
                  </a:lnTo>
                  <a:lnTo>
                    <a:pt x="696027" y="253760"/>
                  </a:lnTo>
                  <a:lnTo>
                    <a:pt x="623157" y="253760"/>
                  </a:lnTo>
                  <a:lnTo>
                    <a:pt x="618132" y="256272"/>
                  </a:lnTo>
                  <a:lnTo>
                    <a:pt x="608081" y="256272"/>
                  </a:lnTo>
                  <a:lnTo>
                    <a:pt x="591709" y="261297"/>
                  </a:lnTo>
                  <a:lnTo>
                    <a:pt x="582639" y="268206"/>
                  </a:lnTo>
                  <a:lnTo>
                    <a:pt x="578752" y="276058"/>
                  </a:lnTo>
                  <a:lnTo>
                    <a:pt x="577928" y="283909"/>
                  </a:lnTo>
                  <a:lnTo>
                    <a:pt x="577928" y="339184"/>
                  </a:lnTo>
                  <a:lnTo>
                    <a:pt x="684719" y="339184"/>
                  </a:lnTo>
                  <a:lnTo>
                    <a:pt x="688487" y="341697"/>
                  </a:lnTo>
                  <a:lnTo>
                    <a:pt x="693513" y="346721"/>
                  </a:lnTo>
                  <a:lnTo>
                    <a:pt x="698538" y="361797"/>
                  </a:lnTo>
                  <a:lnTo>
                    <a:pt x="696026" y="369334"/>
                  </a:lnTo>
                  <a:lnTo>
                    <a:pt x="673411" y="464808"/>
                  </a:lnTo>
                  <a:lnTo>
                    <a:pt x="670231" y="471796"/>
                  </a:lnTo>
                  <a:lnTo>
                    <a:pt x="664931" y="477370"/>
                  </a:lnTo>
                  <a:lnTo>
                    <a:pt x="658217" y="481060"/>
                  </a:lnTo>
                  <a:lnTo>
                    <a:pt x="650797" y="482395"/>
                  </a:lnTo>
                  <a:lnTo>
                    <a:pt x="577928" y="482395"/>
                  </a:lnTo>
                  <a:lnTo>
                    <a:pt x="577928" y="771330"/>
                  </a:lnTo>
                  <a:lnTo>
                    <a:pt x="792533" y="771330"/>
                  </a:lnTo>
                  <a:close/>
                </a:path>
                <a:path w="819150" h="819150">
                  <a:moveTo>
                    <a:pt x="685976" y="263810"/>
                  </a:moveTo>
                  <a:lnTo>
                    <a:pt x="673412" y="263810"/>
                  </a:lnTo>
                  <a:lnTo>
                    <a:pt x="668387" y="261297"/>
                  </a:lnTo>
                  <a:lnTo>
                    <a:pt x="663361" y="261297"/>
                  </a:lnTo>
                  <a:lnTo>
                    <a:pt x="654959" y="258000"/>
                  </a:lnTo>
                  <a:lnTo>
                    <a:pt x="645144" y="255644"/>
                  </a:lnTo>
                  <a:lnTo>
                    <a:pt x="634386" y="254231"/>
                  </a:lnTo>
                  <a:lnTo>
                    <a:pt x="623157" y="253760"/>
                  </a:lnTo>
                  <a:lnTo>
                    <a:pt x="696027" y="253760"/>
                  </a:lnTo>
                  <a:lnTo>
                    <a:pt x="685976" y="263810"/>
                  </a:lnTo>
                  <a:close/>
                </a:path>
                <a:path w="819150" h="819150">
                  <a:moveTo>
                    <a:pt x="684718" y="339184"/>
                  </a:moveTo>
                  <a:lnTo>
                    <a:pt x="673411" y="339184"/>
                  </a:lnTo>
                  <a:lnTo>
                    <a:pt x="680949" y="336671"/>
                  </a:lnTo>
                  <a:lnTo>
                    <a:pt x="684718" y="33918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15089999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5824" y="1771649"/>
                  </a:moveTo>
                  <a:lnTo>
                    <a:pt x="0" y="884575"/>
                  </a:lnTo>
                  <a:lnTo>
                    <a:pt x="885824" y="0"/>
                  </a:lnTo>
                  <a:lnTo>
                    <a:pt x="1771649" y="884575"/>
                  </a:lnTo>
                  <a:lnTo>
                    <a:pt x="885824" y="17716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5569103" y="1637499"/>
              <a:ext cx="809625" cy="666750"/>
            </a:xfrm>
            <a:custGeom>
              <a:avLst/>
              <a:gdLst/>
              <a:ahLst/>
              <a:cxnLst/>
              <a:rect l="l" t="t" r="r" b="b"/>
              <a:pathLst>
                <a:path w="809625" h="666750">
                  <a:moveTo>
                    <a:pt x="424005" y="189786"/>
                  </a:moveTo>
                  <a:lnTo>
                    <a:pt x="374727" y="189786"/>
                  </a:lnTo>
                  <a:lnTo>
                    <a:pt x="377531" y="150494"/>
                  </a:lnTo>
                  <a:lnTo>
                    <a:pt x="399961" y="84085"/>
                  </a:lnTo>
                  <a:lnTo>
                    <a:pt x="451791" y="30551"/>
                  </a:lnTo>
                  <a:lnTo>
                    <a:pt x="486565" y="12798"/>
                  </a:lnTo>
                  <a:lnTo>
                    <a:pt x="551674" y="0"/>
                  </a:lnTo>
                  <a:lnTo>
                    <a:pt x="597352" y="4916"/>
                  </a:lnTo>
                  <a:lnTo>
                    <a:pt x="631113" y="16856"/>
                  </a:lnTo>
                  <a:lnTo>
                    <a:pt x="655062" y="31605"/>
                  </a:lnTo>
                  <a:lnTo>
                    <a:pt x="671300" y="44949"/>
                  </a:lnTo>
                  <a:lnTo>
                    <a:pt x="673792" y="47446"/>
                  </a:lnTo>
                  <a:lnTo>
                    <a:pt x="551674" y="47446"/>
                  </a:lnTo>
                  <a:lnTo>
                    <a:pt x="528773" y="49866"/>
                  </a:lnTo>
                  <a:lnTo>
                    <a:pt x="477371" y="70624"/>
                  </a:lnTo>
                  <a:lnTo>
                    <a:pt x="438586" y="113232"/>
                  </a:lnTo>
                  <a:lnTo>
                    <a:pt x="423666" y="174647"/>
                  </a:lnTo>
                  <a:lnTo>
                    <a:pt x="423763" y="180110"/>
                  </a:lnTo>
                  <a:lnTo>
                    <a:pt x="424005" y="189786"/>
                  </a:lnTo>
                  <a:close/>
                </a:path>
                <a:path w="809625" h="666750">
                  <a:moveTo>
                    <a:pt x="668809" y="94893"/>
                  </a:moveTo>
                  <a:lnTo>
                    <a:pt x="659930" y="93605"/>
                  </a:lnTo>
                  <a:lnTo>
                    <a:pt x="651986" y="90211"/>
                  </a:lnTo>
                  <a:lnTo>
                    <a:pt x="644976" y="85411"/>
                  </a:lnTo>
                  <a:lnTo>
                    <a:pt x="636118" y="77413"/>
                  </a:lnTo>
                  <a:lnTo>
                    <a:pt x="627375" y="69570"/>
                  </a:lnTo>
                  <a:lnTo>
                    <a:pt x="610241" y="58996"/>
                  </a:lnTo>
                  <a:lnTo>
                    <a:pt x="585630" y="50763"/>
                  </a:lnTo>
                  <a:lnTo>
                    <a:pt x="551674" y="47446"/>
                  </a:lnTo>
                  <a:lnTo>
                    <a:pt x="673792" y="47446"/>
                  </a:lnTo>
                  <a:lnTo>
                    <a:pt x="727142" y="28093"/>
                  </a:lnTo>
                  <a:lnTo>
                    <a:pt x="758528" y="9988"/>
                  </a:lnTo>
                  <a:lnTo>
                    <a:pt x="766004" y="9988"/>
                  </a:lnTo>
                  <a:lnTo>
                    <a:pt x="773481" y="12486"/>
                  </a:lnTo>
                  <a:lnTo>
                    <a:pt x="778465" y="12486"/>
                  </a:lnTo>
                  <a:lnTo>
                    <a:pt x="783450" y="17480"/>
                  </a:lnTo>
                  <a:lnTo>
                    <a:pt x="786682" y="22084"/>
                  </a:lnTo>
                  <a:lnTo>
                    <a:pt x="788750" y="28132"/>
                  </a:lnTo>
                  <a:lnTo>
                    <a:pt x="789408" y="35038"/>
                  </a:lnTo>
                  <a:lnTo>
                    <a:pt x="788435" y="42452"/>
                  </a:lnTo>
                  <a:lnTo>
                    <a:pt x="784697" y="51777"/>
                  </a:lnTo>
                  <a:lnTo>
                    <a:pt x="780959" y="60869"/>
                  </a:lnTo>
                  <a:lnTo>
                    <a:pt x="777184" y="69570"/>
                  </a:lnTo>
                  <a:lnTo>
                    <a:pt x="773482" y="77413"/>
                  </a:lnTo>
                  <a:lnTo>
                    <a:pt x="800897" y="77413"/>
                  </a:lnTo>
                  <a:lnTo>
                    <a:pt x="805882" y="82407"/>
                  </a:lnTo>
                  <a:lnTo>
                    <a:pt x="808686" y="88806"/>
                  </a:lnTo>
                  <a:lnTo>
                    <a:pt x="808825" y="89899"/>
                  </a:lnTo>
                  <a:lnTo>
                    <a:pt x="701205" y="89899"/>
                  </a:lnTo>
                  <a:lnTo>
                    <a:pt x="691939" y="91732"/>
                  </a:lnTo>
                  <a:lnTo>
                    <a:pt x="683139" y="93332"/>
                  </a:lnTo>
                  <a:lnTo>
                    <a:pt x="675273" y="94464"/>
                  </a:lnTo>
                  <a:lnTo>
                    <a:pt x="668809" y="94893"/>
                  </a:lnTo>
                  <a:close/>
                </a:path>
                <a:path w="809625" h="666750">
                  <a:moveTo>
                    <a:pt x="232961" y="551879"/>
                  </a:moveTo>
                  <a:lnTo>
                    <a:pt x="53231" y="551879"/>
                  </a:lnTo>
                  <a:lnTo>
                    <a:pt x="90108" y="549967"/>
                  </a:lnTo>
                  <a:lnTo>
                    <a:pt x="125896" y="544051"/>
                  </a:lnTo>
                  <a:lnTo>
                    <a:pt x="160123" y="533969"/>
                  </a:lnTo>
                  <a:lnTo>
                    <a:pt x="192794" y="519415"/>
                  </a:lnTo>
                  <a:lnTo>
                    <a:pt x="154009" y="498345"/>
                  </a:lnTo>
                  <a:lnTo>
                    <a:pt x="123635" y="470720"/>
                  </a:lnTo>
                  <a:lnTo>
                    <a:pt x="101673" y="439349"/>
                  </a:lnTo>
                  <a:lnTo>
                    <a:pt x="88121" y="407042"/>
                  </a:lnTo>
                  <a:lnTo>
                    <a:pt x="88627" y="399628"/>
                  </a:lnTo>
                  <a:lnTo>
                    <a:pt x="90302" y="392683"/>
                  </a:lnTo>
                  <a:lnTo>
                    <a:pt x="93379" y="386674"/>
                  </a:lnTo>
                  <a:lnTo>
                    <a:pt x="98090" y="382070"/>
                  </a:lnTo>
                  <a:lnTo>
                    <a:pt x="70403" y="353898"/>
                  </a:lnTo>
                  <a:lnTo>
                    <a:pt x="50427" y="321513"/>
                  </a:lnTo>
                  <a:lnTo>
                    <a:pt x="37459" y="284445"/>
                  </a:lnTo>
                  <a:lnTo>
                    <a:pt x="30800" y="242227"/>
                  </a:lnTo>
                  <a:lnTo>
                    <a:pt x="32942" y="233058"/>
                  </a:lnTo>
                  <a:lnTo>
                    <a:pt x="38588" y="225059"/>
                  </a:lnTo>
                  <a:lnTo>
                    <a:pt x="46571" y="219401"/>
                  </a:lnTo>
                  <a:lnTo>
                    <a:pt x="55722" y="217255"/>
                  </a:lnTo>
                  <a:lnTo>
                    <a:pt x="46961" y="198487"/>
                  </a:lnTo>
                  <a:lnTo>
                    <a:pt x="39834" y="179485"/>
                  </a:lnTo>
                  <a:lnTo>
                    <a:pt x="35044" y="160015"/>
                  </a:lnTo>
                  <a:lnTo>
                    <a:pt x="33455" y="141716"/>
                  </a:lnTo>
                  <a:lnTo>
                    <a:pt x="33335" y="138594"/>
                  </a:lnTo>
                  <a:lnTo>
                    <a:pt x="34344" y="109486"/>
                  </a:lnTo>
                  <a:lnTo>
                    <a:pt x="47694" y="58996"/>
                  </a:lnTo>
                  <a:lnTo>
                    <a:pt x="65692" y="27469"/>
                  </a:lnTo>
                  <a:lnTo>
                    <a:pt x="85629" y="27469"/>
                  </a:lnTo>
                  <a:lnTo>
                    <a:pt x="90614" y="29966"/>
                  </a:lnTo>
                  <a:lnTo>
                    <a:pt x="95672" y="35038"/>
                  </a:lnTo>
                  <a:lnTo>
                    <a:pt x="129502" y="71188"/>
                  </a:lnTo>
                  <a:lnTo>
                    <a:pt x="156213" y="94893"/>
                  </a:lnTo>
                  <a:lnTo>
                    <a:pt x="85626" y="94893"/>
                  </a:lnTo>
                  <a:lnTo>
                    <a:pt x="81577" y="128449"/>
                  </a:lnTo>
                  <a:lnTo>
                    <a:pt x="86873" y="164815"/>
                  </a:lnTo>
                  <a:lnTo>
                    <a:pt x="105253" y="203053"/>
                  </a:lnTo>
                  <a:lnTo>
                    <a:pt x="140455" y="242227"/>
                  </a:lnTo>
                  <a:lnTo>
                    <a:pt x="145089" y="248275"/>
                  </a:lnTo>
                  <a:lnTo>
                    <a:pt x="147621" y="255025"/>
                  </a:lnTo>
                  <a:lnTo>
                    <a:pt x="147816" y="262244"/>
                  </a:lnTo>
                  <a:lnTo>
                    <a:pt x="145440" y="269697"/>
                  </a:lnTo>
                  <a:lnTo>
                    <a:pt x="141234" y="276252"/>
                  </a:lnTo>
                  <a:lnTo>
                    <a:pt x="140206" y="277188"/>
                  </a:lnTo>
                  <a:lnTo>
                    <a:pt x="85626" y="277188"/>
                  </a:lnTo>
                  <a:lnTo>
                    <a:pt x="98749" y="311017"/>
                  </a:lnTo>
                  <a:lnTo>
                    <a:pt x="119583" y="338057"/>
                  </a:lnTo>
                  <a:lnTo>
                    <a:pt x="148360" y="359010"/>
                  </a:lnTo>
                  <a:lnTo>
                    <a:pt x="185315" y="374578"/>
                  </a:lnTo>
                  <a:lnTo>
                    <a:pt x="193298" y="379183"/>
                  </a:lnTo>
                  <a:lnTo>
                    <a:pt x="198711" y="385191"/>
                  </a:lnTo>
                  <a:lnTo>
                    <a:pt x="201787" y="392137"/>
                  </a:lnTo>
                  <a:lnTo>
                    <a:pt x="202761" y="399550"/>
                  </a:lnTo>
                  <a:lnTo>
                    <a:pt x="201047" y="406535"/>
                  </a:lnTo>
                  <a:lnTo>
                    <a:pt x="163820" y="422962"/>
                  </a:lnTo>
                  <a:lnTo>
                    <a:pt x="150425" y="424522"/>
                  </a:lnTo>
                  <a:lnTo>
                    <a:pt x="168532" y="447231"/>
                  </a:lnTo>
                  <a:lnTo>
                    <a:pt x="192481" y="465726"/>
                  </a:lnTo>
                  <a:lnTo>
                    <a:pt x="221570" y="478602"/>
                  </a:lnTo>
                  <a:lnTo>
                    <a:pt x="255098" y="484455"/>
                  </a:lnTo>
                  <a:lnTo>
                    <a:pt x="262458" y="486835"/>
                  </a:lnTo>
                  <a:lnTo>
                    <a:pt x="269118" y="490386"/>
                  </a:lnTo>
                  <a:lnTo>
                    <a:pt x="274375" y="495341"/>
                  </a:lnTo>
                  <a:lnTo>
                    <a:pt x="277529" y="501935"/>
                  </a:lnTo>
                  <a:lnTo>
                    <a:pt x="278464" y="508295"/>
                  </a:lnTo>
                  <a:lnTo>
                    <a:pt x="277529" y="515358"/>
                  </a:lnTo>
                  <a:lnTo>
                    <a:pt x="274725" y="521952"/>
                  </a:lnTo>
                  <a:lnTo>
                    <a:pt x="270053" y="526907"/>
                  </a:lnTo>
                  <a:lnTo>
                    <a:pt x="235008" y="550825"/>
                  </a:lnTo>
                  <a:lnTo>
                    <a:pt x="232961" y="551879"/>
                  </a:lnTo>
                  <a:close/>
                </a:path>
                <a:path w="809625" h="666750">
                  <a:moveTo>
                    <a:pt x="800897" y="77413"/>
                  </a:moveTo>
                  <a:lnTo>
                    <a:pt x="773482" y="77413"/>
                  </a:lnTo>
                  <a:lnTo>
                    <a:pt x="775975" y="74915"/>
                  </a:lnTo>
                  <a:lnTo>
                    <a:pt x="778467" y="74915"/>
                  </a:lnTo>
                  <a:lnTo>
                    <a:pt x="783451" y="72418"/>
                  </a:lnTo>
                  <a:lnTo>
                    <a:pt x="793421" y="72418"/>
                  </a:lnTo>
                  <a:lnTo>
                    <a:pt x="800897" y="77413"/>
                  </a:lnTo>
                  <a:close/>
                </a:path>
                <a:path w="809625" h="666750">
                  <a:moveTo>
                    <a:pt x="477729" y="619303"/>
                  </a:moveTo>
                  <a:lnTo>
                    <a:pt x="265069" y="619303"/>
                  </a:lnTo>
                  <a:lnTo>
                    <a:pt x="327044" y="614689"/>
                  </a:lnTo>
                  <a:lnTo>
                    <a:pt x="382359" y="603461"/>
                  </a:lnTo>
                  <a:lnTo>
                    <a:pt x="431366" y="586732"/>
                  </a:lnTo>
                  <a:lnTo>
                    <a:pt x="474415" y="565613"/>
                  </a:lnTo>
                  <a:lnTo>
                    <a:pt x="511857" y="541217"/>
                  </a:lnTo>
                  <a:lnTo>
                    <a:pt x="544042" y="514655"/>
                  </a:lnTo>
                  <a:lnTo>
                    <a:pt x="571320" y="487040"/>
                  </a:lnTo>
                  <a:lnTo>
                    <a:pt x="624237" y="413551"/>
                  </a:lnTo>
                  <a:lnTo>
                    <a:pt x="647856" y="366717"/>
                  </a:lnTo>
                  <a:lnTo>
                    <a:pt x="665382" y="320576"/>
                  </a:lnTo>
                  <a:lnTo>
                    <a:pt x="677301" y="276725"/>
                  </a:lnTo>
                  <a:lnTo>
                    <a:pt x="684097" y="236759"/>
                  </a:lnTo>
                  <a:lnTo>
                    <a:pt x="686254" y="194780"/>
                  </a:lnTo>
                  <a:lnTo>
                    <a:pt x="688474" y="174647"/>
                  </a:lnTo>
                  <a:lnTo>
                    <a:pt x="694666" y="161068"/>
                  </a:lnTo>
                  <a:lnTo>
                    <a:pt x="704128" y="151236"/>
                  </a:lnTo>
                  <a:lnTo>
                    <a:pt x="716161" y="142339"/>
                  </a:lnTo>
                  <a:lnTo>
                    <a:pt x="701209" y="142339"/>
                  </a:lnTo>
                  <a:lnTo>
                    <a:pt x="676441" y="119553"/>
                  </a:lnTo>
                  <a:lnTo>
                    <a:pt x="676908" y="111749"/>
                  </a:lnTo>
                  <a:lnTo>
                    <a:pt x="680179" y="104882"/>
                  </a:lnTo>
                  <a:lnTo>
                    <a:pt x="686254" y="99887"/>
                  </a:lnTo>
                  <a:lnTo>
                    <a:pt x="696222" y="94893"/>
                  </a:lnTo>
                  <a:lnTo>
                    <a:pt x="701207" y="89899"/>
                  </a:lnTo>
                  <a:lnTo>
                    <a:pt x="808825" y="89899"/>
                  </a:lnTo>
                  <a:lnTo>
                    <a:pt x="809621" y="96142"/>
                  </a:lnTo>
                  <a:lnTo>
                    <a:pt x="780220" y="145149"/>
                  </a:lnTo>
                  <a:lnTo>
                    <a:pt x="743849" y="180110"/>
                  </a:lnTo>
                  <a:lnTo>
                    <a:pt x="733607" y="187289"/>
                  </a:lnTo>
                  <a:lnTo>
                    <a:pt x="733542" y="203053"/>
                  </a:lnTo>
                  <a:lnTo>
                    <a:pt x="722623" y="285604"/>
                  </a:lnTo>
                  <a:lnTo>
                    <a:pt x="709620" y="334623"/>
                  </a:lnTo>
                  <a:lnTo>
                    <a:pt x="690594" y="386139"/>
                  </a:lnTo>
                  <a:lnTo>
                    <a:pt x="664783" y="438349"/>
                  </a:lnTo>
                  <a:lnTo>
                    <a:pt x="631427" y="489449"/>
                  </a:lnTo>
                  <a:lnTo>
                    <a:pt x="583443" y="544075"/>
                  </a:lnTo>
                  <a:lnTo>
                    <a:pt x="553060" y="570931"/>
                  </a:lnTo>
                  <a:lnTo>
                    <a:pt x="518036" y="596270"/>
                  </a:lnTo>
                  <a:lnTo>
                    <a:pt x="478150" y="619121"/>
                  </a:lnTo>
                  <a:lnTo>
                    <a:pt x="477729" y="619303"/>
                  </a:lnTo>
                  <a:close/>
                </a:path>
                <a:path w="809625" h="666750">
                  <a:moveTo>
                    <a:pt x="399645" y="239730"/>
                  </a:moveTo>
                  <a:lnTo>
                    <a:pt x="397153" y="239730"/>
                  </a:lnTo>
                  <a:lnTo>
                    <a:pt x="345107" y="233018"/>
                  </a:lnTo>
                  <a:lnTo>
                    <a:pt x="295721" y="221500"/>
                  </a:lnTo>
                  <a:lnTo>
                    <a:pt x="248907" y="205265"/>
                  </a:lnTo>
                  <a:lnTo>
                    <a:pt x="204577" y="184399"/>
                  </a:lnTo>
                  <a:lnTo>
                    <a:pt x="162645" y="158990"/>
                  </a:lnTo>
                  <a:lnTo>
                    <a:pt x="123024" y="129126"/>
                  </a:lnTo>
                  <a:lnTo>
                    <a:pt x="85626" y="94893"/>
                  </a:lnTo>
                  <a:lnTo>
                    <a:pt x="156213" y="94893"/>
                  </a:lnTo>
                  <a:lnTo>
                    <a:pt x="165105" y="102785"/>
                  </a:lnTo>
                  <a:lnTo>
                    <a:pt x="202583" y="129708"/>
                  </a:lnTo>
                  <a:lnTo>
                    <a:pt x="242110" y="151913"/>
                  </a:lnTo>
                  <a:lnTo>
                    <a:pt x="283860" y="169357"/>
                  </a:lnTo>
                  <a:lnTo>
                    <a:pt x="328007" y="181996"/>
                  </a:lnTo>
                  <a:lnTo>
                    <a:pt x="374727" y="189786"/>
                  </a:lnTo>
                  <a:lnTo>
                    <a:pt x="424005" y="189786"/>
                  </a:lnTo>
                  <a:lnTo>
                    <a:pt x="424567" y="212261"/>
                  </a:lnTo>
                  <a:lnTo>
                    <a:pt x="422776" y="222874"/>
                  </a:lnTo>
                  <a:lnTo>
                    <a:pt x="417713" y="231614"/>
                  </a:lnTo>
                  <a:lnTo>
                    <a:pt x="409847" y="237545"/>
                  </a:lnTo>
                  <a:lnTo>
                    <a:pt x="399645" y="239730"/>
                  </a:lnTo>
                  <a:close/>
                </a:path>
                <a:path w="809625" h="666750">
                  <a:moveTo>
                    <a:pt x="123010" y="284680"/>
                  </a:moveTo>
                  <a:lnTo>
                    <a:pt x="120518" y="284680"/>
                  </a:lnTo>
                  <a:lnTo>
                    <a:pt x="109809" y="282807"/>
                  </a:lnTo>
                  <a:lnTo>
                    <a:pt x="100268" y="280934"/>
                  </a:lnTo>
                  <a:lnTo>
                    <a:pt x="92129" y="279061"/>
                  </a:lnTo>
                  <a:lnTo>
                    <a:pt x="85626" y="277188"/>
                  </a:lnTo>
                  <a:lnTo>
                    <a:pt x="140206" y="277188"/>
                  </a:lnTo>
                  <a:lnTo>
                    <a:pt x="136094" y="280934"/>
                  </a:lnTo>
                  <a:lnTo>
                    <a:pt x="130019" y="283743"/>
                  </a:lnTo>
                  <a:lnTo>
                    <a:pt x="123010" y="284680"/>
                  </a:lnTo>
                  <a:close/>
                </a:path>
                <a:path w="809625" h="666750">
                  <a:moveTo>
                    <a:pt x="265071" y="666749"/>
                  </a:moveTo>
                  <a:lnTo>
                    <a:pt x="211837" y="663773"/>
                  </a:lnTo>
                  <a:lnTo>
                    <a:pt x="159799" y="654923"/>
                  </a:lnTo>
                  <a:lnTo>
                    <a:pt x="108958" y="640319"/>
                  </a:lnTo>
                  <a:lnTo>
                    <a:pt x="59313" y="620082"/>
                  </a:lnTo>
                  <a:lnTo>
                    <a:pt x="10864" y="594331"/>
                  </a:lnTo>
                  <a:lnTo>
                    <a:pt x="0" y="574666"/>
                  </a:lnTo>
                  <a:lnTo>
                    <a:pt x="895" y="566862"/>
                  </a:lnTo>
                  <a:lnTo>
                    <a:pt x="4050" y="559917"/>
                  </a:lnTo>
                  <a:lnTo>
                    <a:pt x="9307" y="554376"/>
                  </a:lnTo>
                  <a:lnTo>
                    <a:pt x="15965" y="550708"/>
                  </a:lnTo>
                  <a:lnTo>
                    <a:pt x="23325" y="549382"/>
                  </a:lnTo>
                  <a:lnTo>
                    <a:pt x="25817" y="549382"/>
                  </a:lnTo>
                  <a:lnTo>
                    <a:pt x="31853" y="550825"/>
                  </a:lnTo>
                  <a:lnTo>
                    <a:pt x="38589" y="551567"/>
                  </a:lnTo>
                  <a:lnTo>
                    <a:pt x="45793" y="551840"/>
                  </a:lnTo>
                  <a:lnTo>
                    <a:pt x="232961" y="551879"/>
                  </a:lnTo>
                  <a:lnTo>
                    <a:pt x="197779" y="569983"/>
                  </a:lnTo>
                  <a:lnTo>
                    <a:pt x="158604" y="584498"/>
                  </a:lnTo>
                  <a:lnTo>
                    <a:pt x="118028" y="594331"/>
                  </a:lnTo>
                  <a:lnTo>
                    <a:pt x="153971" y="605607"/>
                  </a:lnTo>
                  <a:lnTo>
                    <a:pt x="190614" y="613372"/>
                  </a:lnTo>
                  <a:lnTo>
                    <a:pt x="227725" y="617859"/>
                  </a:lnTo>
                  <a:lnTo>
                    <a:pt x="265069" y="619303"/>
                  </a:lnTo>
                  <a:lnTo>
                    <a:pt x="477729" y="619303"/>
                  </a:lnTo>
                  <a:lnTo>
                    <a:pt x="433157" y="638540"/>
                  </a:lnTo>
                  <a:lnTo>
                    <a:pt x="382810" y="653582"/>
                  </a:lnTo>
                  <a:lnTo>
                    <a:pt x="326863" y="663300"/>
                  </a:lnTo>
                  <a:lnTo>
                    <a:pt x="265071" y="66674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13107501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4575" y="1771649"/>
                  </a:moveTo>
                  <a:lnTo>
                    <a:pt x="0" y="884575"/>
                  </a:lnTo>
                  <a:lnTo>
                    <a:pt x="884575" y="0"/>
                  </a:lnTo>
                  <a:lnTo>
                    <a:pt x="1771649" y="884575"/>
                  </a:lnTo>
                  <a:lnTo>
                    <a:pt x="884575" y="17716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13703111" y="1853976"/>
              <a:ext cx="143510" cy="429895"/>
            </a:xfrm>
            <a:custGeom>
              <a:avLst/>
              <a:gdLst/>
              <a:ahLst/>
              <a:cxnLst/>
              <a:rect l="l" t="t" r="r" b="b"/>
              <a:pathLst>
                <a:path w="143509" h="429894">
                  <a:moveTo>
                    <a:pt x="120610" y="429676"/>
                  </a:moveTo>
                  <a:lnTo>
                    <a:pt x="25127" y="429676"/>
                  </a:lnTo>
                  <a:lnTo>
                    <a:pt x="14841" y="428970"/>
                  </a:lnTo>
                  <a:lnTo>
                    <a:pt x="6910" y="424023"/>
                  </a:lnTo>
                  <a:lnTo>
                    <a:pt x="1806" y="416249"/>
                  </a:lnTo>
                  <a:lnTo>
                    <a:pt x="0" y="407062"/>
                  </a:lnTo>
                  <a:lnTo>
                    <a:pt x="0" y="22614"/>
                  </a:lnTo>
                  <a:lnTo>
                    <a:pt x="2159" y="13780"/>
                  </a:lnTo>
                  <a:lnTo>
                    <a:pt x="7852" y="6595"/>
                  </a:lnTo>
                  <a:lnTo>
                    <a:pt x="15900" y="1766"/>
                  </a:lnTo>
                  <a:lnTo>
                    <a:pt x="25127" y="0"/>
                  </a:lnTo>
                  <a:lnTo>
                    <a:pt x="120610" y="0"/>
                  </a:lnTo>
                  <a:lnTo>
                    <a:pt x="129444" y="706"/>
                  </a:lnTo>
                  <a:lnTo>
                    <a:pt x="136629" y="5653"/>
                  </a:lnTo>
                  <a:lnTo>
                    <a:pt x="141458" y="13427"/>
                  </a:lnTo>
                  <a:lnTo>
                    <a:pt x="143225" y="22614"/>
                  </a:lnTo>
                  <a:lnTo>
                    <a:pt x="143225" y="47741"/>
                  </a:lnTo>
                  <a:lnTo>
                    <a:pt x="47740" y="47741"/>
                  </a:lnTo>
                  <a:lnTo>
                    <a:pt x="47740" y="381934"/>
                  </a:lnTo>
                  <a:lnTo>
                    <a:pt x="143225" y="381934"/>
                  </a:lnTo>
                  <a:lnTo>
                    <a:pt x="143225" y="407062"/>
                  </a:lnTo>
                  <a:lnTo>
                    <a:pt x="142518" y="415896"/>
                  </a:lnTo>
                  <a:lnTo>
                    <a:pt x="137571" y="423080"/>
                  </a:lnTo>
                  <a:lnTo>
                    <a:pt x="129797" y="427910"/>
                  </a:lnTo>
                  <a:lnTo>
                    <a:pt x="120610" y="429676"/>
                  </a:lnTo>
                  <a:close/>
                </a:path>
                <a:path w="143509" h="429894">
                  <a:moveTo>
                    <a:pt x="143225" y="381934"/>
                  </a:moveTo>
                  <a:lnTo>
                    <a:pt x="95483" y="381934"/>
                  </a:lnTo>
                  <a:lnTo>
                    <a:pt x="95483" y="47741"/>
                  </a:lnTo>
                  <a:lnTo>
                    <a:pt x="143225" y="47741"/>
                  </a:lnTo>
                  <a:lnTo>
                    <a:pt x="143225" y="38193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703109" y="1660496"/>
              <a:ext cx="143225" cy="143225"/>
            </a:xfrm>
            <a:prstGeom prst="rect">
              <a:avLst/>
            </a:prstGeom>
          </p:spPr>
        </p:pic>
        <p:sp>
          <p:nvSpPr>
            <p:cNvPr id="12" name="object 12" descr=""/>
            <p:cNvSpPr/>
            <p:nvPr/>
          </p:nvSpPr>
          <p:spPr>
            <a:xfrm>
              <a:off x="13582498" y="1562505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696023" y="439724"/>
                  </a:moveTo>
                  <a:lnTo>
                    <a:pt x="690168" y="397535"/>
                  </a:lnTo>
                  <a:lnTo>
                    <a:pt x="673354" y="359676"/>
                  </a:lnTo>
                  <a:lnTo>
                    <a:pt x="653910" y="336702"/>
                  </a:lnTo>
                  <a:lnTo>
                    <a:pt x="648284" y="330060"/>
                  </a:lnTo>
                  <a:lnTo>
                    <a:pt x="648284" y="439724"/>
                  </a:lnTo>
                  <a:lnTo>
                    <a:pt x="648284" y="673417"/>
                  </a:lnTo>
                  <a:lnTo>
                    <a:pt x="600532" y="673417"/>
                  </a:lnTo>
                  <a:lnTo>
                    <a:pt x="600532" y="482447"/>
                  </a:lnTo>
                  <a:lnTo>
                    <a:pt x="593039" y="445262"/>
                  </a:lnTo>
                  <a:lnTo>
                    <a:pt x="585914" y="434708"/>
                  </a:lnTo>
                  <a:lnTo>
                    <a:pt x="572579" y="414909"/>
                  </a:lnTo>
                  <a:lnTo>
                    <a:pt x="542226" y="394462"/>
                  </a:lnTo>
                  <a:lnTo>
                    <a:pt x="505053" y="386956"/>
                  </a:lnTo>
                  <a:lnTo>
                    <a:pt x="467868" y="394462"/>
                  </a:lnTo>
                  <a:lnTo>
                    <a:pt x="437527" y="414909"/>
                  </a:lnTo>
                  <a:lnTo>
                    <a:pt x="417068" y="445262"/>
                  </a:lnTo>
                  <a:lnTo>
                    <a:pt x="409575" y="482447"/>
                  </a:lnTo>
                  <a:lnTo>
                    <a:pt x="409575" y="673417"/>
                  </a:lnTo>
                  <a:lnTo>
                    <a:pt x="359308" y="673417"/>
                  </a:lnTo>
                  <a:lnTo>
                    <a:pt x="359308" y="339217"/>
                  </a:lnTo>
                  <a:lnTo>
                    <a:pt x="409575" y="339217"/>
                  </a:lnTo>
                  <a:lnTo>
                    <a:pt x="409575" y="361835"/>
                  </a:lnTo>
                  <a:lnTo>
                    <a:pt x="410514" y="368896"/>
                  </a:lnTo>
                  <a:lnTo>
                    <a:pt x="413334" y="375031"/>
                  </a:lnTo>
                  <a:lnTo>
                    <a:pt x="418045" y="380212"/>
                  </a:lnTo>
                  <a:lnTo>
                    <a:pt x="424649" y="384441"/>
                  </a:lnTo>
                  <a:lnTo>
                    <a:pt x="427151" y="384441"/>
                  </a:lnTo>
                  <a:lnTo>
                    <a:pt x="429666" y="386956"/>
                  </a:lnTo>
                  <a:lnTo>
                    <a:pt x="437210" y="386956"/>
                  </a:lnTo>
                  <a:lnTo>
                    <a:pt x="444741" y="384441"/>
                  </a:lnTo>
                  <a:lnTo>
                    <a:pt x="449770" y="379425"/>
                  </a:lnTo>
                  <a:lnTo>
                    <a:pt x="459828" y="366864"/>
                  </a:lnTo>
                  <a:lnTo>
                    <a:pt x="476631" y="353669"/>
                  </a:lnTo>
                  <a:lnTo>
                    <a:pt x="496252" y="344246"/>
                  </a:lnTo>
                  <a:lnTo>
                    <a:pt x="515378" y="339217"/>
                  </a:lnTo>
                  <a:lnTo>
                    <a:pt x="517779" y="338594"/>
                  </a:lnTo>
                  <a:lnTo>
                    <a:pt x="540232" y="336702"/>
                  </a:lnTo>
                  <a:lnTo>
                    <a:pt x="552792" y="336702"/>
                  </a:lnTo>
                  <a:lnTo>
                    <a:pt x="597395" y="352806"/>
                  </a:lnTo>
                  <a:lnTo>
                    <a:pt x="642315" y="406361"/>
                  </a:lnTo>
                  <a:lnTo>
                    <a:pt x="648284" y="439724"/>
                  </a:lnTo>
                  <a:lnTo>
                    <a:pt x="648284" y="330060"/>
                  </a:lnTo>
                  <a:lnTo>
                    <a:pt x="646633" y="328104"/>
                  </a:lnTo>
                  <a:lnTo>
                    <a:pt x="621525" y="311581"/>
                  </a:lnTo>
                  <a:lnTo>
                    <a:pt x="611111" y="304723"/>
                  </a:lnTo>
                  <a:lnTo>
                    <a:pt x="567880" y="291477"/>
                  </a:lnTo>
                  <a:lnTo>
                    <a:pt x="540232" y="288963"/>
                  </a:lnTo>
                  <a:lnTo>
                    <a:pt x="517728" y="290372"/>
                  </a:lnTo>
                  <a:lnTo>
                    <a:pt x="495947" y="294614"/>
                  </a:lnTo>
                  <a:lnTo>
                    <a:pt x="475564" y="301688"/>
                  </a:lnTo>
                  <a:lnTo>
                    <a:pt x="457314" y="311581"/>
                  </a:lnTo>
                  <a:lnTo>
                    <a:pt x="454088" y="303136"/>
                  </a:lnTo>
                  <a:lnTo>
                    <a:pt x="448513" y="296811"/>
                  </a:lnTo>
                  <a:lnTo>
                    <a:pt x="441058" y="292849"/>
                  </a:lnTo>
                  <a:lnTo>
                    <a:pt x="432181" y="291477"/>
                  </a:lnTo>
                  <a:lnTo>
                    <a:pt x="336702" y="291477"/>
                  </a:lnTo>
                  <a:lnTo>
                    <a:pt x="327469" y="293243"/>
                  </a:lnTo>
                  <a:lnTo>
                    <a:pt x="319430" y="298069"/>
                  </a:lnTo>
                  <a:lnTo>
                    <a:pt x="313728" y="305257"/>
                  </a:lnTo>
                  <a:lnTo>
                    <a:pt x="311569" y="314096"/>
                  </a:lnTo>
                  <a:lnTo>
                    <a:pt x="311569" y="698538"/>
                  </a:lnTo>
                  <a:lnTo>
                    <a:pt x="313385" y="707720"/>
                  </a:lnTo>
                  <a:lnTo>
                    <a:pt x="318477" y="715505"/>
                  </a:lnTo>
                  <a:lnTo>
                    <a:pt x="326415" y="720445"/>
                  </a:lnTo>
                  <a:lnTo>
                    <a:pt x="336702" y="721156"/>
                  </a:lnTo>
                  <a:lnTo>
                    <a:pt x="432181" y="721156"/>
                  </a:lnTo>
                  <a:lnTo>
                    <a:pt x="441413" y="719391"/>
                  </a:lnTo>
                  <a:lnTo>
                    <a:pt x="449453" y="714552"/>
                  </a:lnTo>
                  <a:lnTo>
                    <a:pt x="455155" y="707377"/>
                  </a:lnTo>
                  <a:lnTo>
                    <a:pt x="457314" y="698538"/>
                  </a:lnTo>
                  <a:lnTo>
                    <a:pt x="457314" y="673417"/>
                  </a:lnTo>
                  <a:lnTo>
                    <a:pt x="457314" y="482447"/>
                  </a:lnTo>
                  <a:lnTo>
                    <a:pt x="461238" y="463321"/>
                  </a:lnTo>
                  <a:lnTo>
                    <a:pt x="471754" y="448208"/>
                  </a:lnTo>
                  <a:lnTo>
                    <a:pt x="486994" y="438277"/>
                  </a:lnTo>
                  <a:lnTo>
                    <a:pt x="505053" y="434708"/>
                  </a:lnTo>
                  <a:lnTo>
                    <a:pt x="524179" y="438632"/>
                  </a:lnTo>
                  <a:lnTo>
                    <a:pt x="539292" y="449148"/>
                  </a:lnTo>
                  <a:lnTo>
                    <a:pt x="549224" y="464388"/>
                  </a:lnTo>
                  <a:lnTo>
                    <a:pt x="552792" y="482447"/>
                  </a:lnTo>
                  <a:lnTo>
                    <a:pt x="552792" y="698538"/>
                  </a:lnTo>
                  <a:lnTo>
                    <a:pt x="554558" y="707720"/>
                  </a:lnTo>
                  <a:lnTo>
                    <a:pt x="559396" y="715505"/>
                  </a:lnTo>
                  <a:lnTo>
                    <a:pt x="566572" y="720445"/>
                  </a:lnTo>
                  <a:lnTo>
                    <a:pt x="575411" y="721156"/>
                  </a:lnTo>
                  <a:lnTo>
                    <a:pt x="673404" y="721156"/>
                  </a:lnTo>
                  <a:lnTo>
                    <a:pt x="682599" y="719391"/>
                  </a:lnTo>
                  <a:lnTo>
                    <a:pt x="690372" y="714552"/>
                  </a:lnTo>
                  <a:lnTo>
                    <a:pt x="695312" y="707377"/>
                  </a:lnTo>
                  <a:lnTo>
                    <a:pt x="696023" y="698538"/>
                  </a:lnTo>
                  <a:lnTo>
                    <a:pt x="696023" y="673417"/>
                  </a:lnTo>
                  <a:lnTo>
                    <a:pt x="696023" y="439724"/>
                  </a:lnTo>
                  <a:close/>
                </a:path>
                <a:path w="819150" h="819150">
                  <a:moveTo>
                    <a:pt x="819150" y="123126"/>
                  </a:moveTo>
                  <a:lnTo>
                    <a:pt x="809447" y="76682"/>
                  </a:lnTo>
                  <a:lnTo>
                    <a:pt x="789673" y="47739"/>
                  </a:lnTo>
                  <a:lnTo>
                    <a:pt x="783018" y="38011"/>
                  </a:lnTo>
                  <a:lnTo>
                    <a:pt x="768896" y="28308"/>
                  </a:lnTo>
                  <a:lnTo>
                    <a:pt x="768896" y="123126"/>
                  </a:lnTo>
                  <a:lnTo>
                    <a:pt x="768896" y="698538"/>
                  </a:lnTo>
                  <a:lnTo>
                    <a:pt x="763155" y="726884"/>
                  </a:lnTo>
                  <a:lnTo>
                    <a:pt x="747534" y="750049"/>
                  </a:lnTo>
                  <a:lnTo>
                    <a:pt x="724369" y="765670"/>
                  </a:lnTo>
                  <a:lnTo>
                    <a:pt x="696023" y="771410"/>
                  </a:lnTo>
                  <a:lnTo>
                    <a:pt x="120599" y="771410"/>
                  </a:lnTo>
                  <a:lnTo>
                    <a:pt x="92252" y="765670"/>
                  </a:lnTo>
                  <a:lnTo>
                    <a:pt x="69100" y="750049"/>
                  </a:lnTo>
                  <a:lnTo>
                    <a:pt x="53467" y="726884"/>
                  </a:lnTo>
                  <a:lnTo>
                    <a:pt x="47739" y="698538"/>
                  </a:lnTo>
                  <a:lnTo>
                    <a:pt x="47739" y="123126"/>
                  </a:lnTo>
                  <a:lnTo>
                    <a:pt x="53467" y="94742"/>
                  </a:lnTo>
                  <a:lnTo>
                    <a:pt x="69088" y="71297"/>
                  </a:lnTo>
                  <a:lnTo>
                    <a:pt x="92252" y="54927"/>
                  </a:lnTo>
                  <a:lnTo>
                    <a:pt x="120599" y="47739"/>
                  </a:lnTo>
                  <a:lnTo>
                    <a:pt x="696023" y="47739"/>
                  </a:lnTo>
                  <a:lnTo>
                    <a:pt x="724369" y="53517"/>
                  </a:lnTo>
                  <a:lnTo>
                    <a:pt x="747534" y="69418"/>
                  </a:lnTo>
                  <a:lnTo>
                    <a:pt x="763155" y="93319"/>
                  </a:lnTo>
                  <a:lnTo>
                    <a:pt x="768896" y="123126"/>
                  </a:lnTo>
                  <a:lnTo>
                    <a:pt x="768896" y="28308"/>
                  </a:lnTo>
                  <a:lnTo>
                    <a:pt x="743877" y="11112"/>
                  </a:lnTo>
                  <a:lnTo>
                    <a:pt x="696023" y="0"/>
                  </a:lnTo>
                  <a:lnTo>
                    <a:pt x="120599" y="0"/>
                  </a:lnTo>
                  <a:lnTo>
                    <a:pt x="74193" y="9702"/>
                  </a:lnTo>
                  <a:lnTo>
                    <a:pt x="35801" y="36118"/>
                  </a:lnTo>
                  <a:lnTo>
                    <a:pt x="9652" y="75260"/>
                  </a:lnTo>
                  <a:lnTo>
                    <a:pt x="0" y="123126"/>
                  </a:lnTo>
                  <a:lnTo>
                    <a:pt x="0" y="698538"/>
                  </a:lnTo>
                  <a:lnTo>
                    <a:pt x="9652" y="744943"/>
                  </a:lnTo>
                  <a:lnTo>
                    <a:pt x="35801" y="783348"/>
                  </a:lnTo>
                  <a:lnTo>
                    <a:pt x="74193" y="809498"/>
                  </a:lnTo>
                  <a:lnTo>
                    <a:pt x="120599" y="819150"/>
                  </a:lnTo>
                  <a:lnTo>
                    <a:pt x="696023" y="819150"/>
                  </a:lnTo>
                  <a:lnTo>
                    <a:pt x="742467" y="809498"/>
                  </a:lnTo>
                  <a:lnTo>
                    <a:pt x="781138" y="783348"/>
                  </a:lnTo>
                  <a:lnTo>
                    <a:pt x="789495" y="771410"/>
                  </a:lnTo>
                  <a:lnTo>
                    <a:pt x="808037" y="744943"/>
                  </a:lnTo>
                  <a:lnTo>
                    <a:pt x="819150" y="698538"/>
                  </a:lnTo>
                  <a:lnTo>
                    <a:pt x="819150" y="12312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1125001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7074" y="1771649"/>
                  </a:moveTo>
                  <a:lnTo>
                    <a:pt x="0" y="884575"/>
                  </a:lnTo>
                  <a:lnTo>
                    <a:pt x="887073" y="0"/>
                  </a:lnTo>
                  <a:lnTo>
                    <a:pt x="1771649" y="884575"/>
                  </a:lnTo>
                  <a:lnTo>
                    <a:pt x="887074" y="1771649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11604993" y="1562505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577926" y="409536"/>
                  </a:moveTo>
                  <a:lnTo>
                    <a:pt x="571919" y="364782"/>
                  </a:lnTo>
                  <a:lnTo>
                    <a:pt x="554939" y="324573"/>
                  </a:lnTo>
                  <a:lnTo>
                    <a:pt x="530186" y="292544"/>
                  </a:lnTo>
                  <a:lnTo>
                    <a:pt x="530186" y="409536"/>
                  </a:lnTo>
                  <a:lnTo>
                    <a:pt x="520877" y="455930"/>
                  </a:lnTo>
                  <a:lnTo>
                    <a:pt x="495325" y="494334"/>
                  </a:lnTo>
                  <a:lnTo>
                    <a:pt x="457047" y="520471"/>
                  </a:lnTo>
                  <a:lnTo>
                    <a:pt x="409575" y="530136"/>
                  </a:lnTo>
                  <a:lnTo>
                    <a:pt x="363169" y="520827"/>
                  </a:lnTo>
                  <a:lnTo>
                    <a:pt x="324777" y="495274"/>
                  </a:lnTo>
                  <a:lnTo>
                    <a:pt x="298627" y="456996"/>
                  </a:lnTo>
                  <a:lnTo>
                    <a:pt x="288963" y="409536"/>
                  </a:lnTo>
                  <a:lnTo>
                    <a:pt x="298272" y="363169"/>
                  </a:lnTo>
                  <a:lnTo>
                    <a:pt x="323824" y="325056"/>
                  </a:lnTo>
                  <a:lnTo>
                    <a:pt x="362102" y="299656"/>
                  </a:lnTo>
                  <a:lnTo>
                    <a:pt x="409575" y="291452"/>
                  </a:lnTo>
                  <a:lnTo>
                    <a:pt x="455980" y="300710"/>
                  </a:lnTo>
                  <a:lnTo>
                    <a:pt x="494385" y="325996"/>
                  </a:lnTo>
                  <a:lnTo>
                    <a:pt x="520522" y="363524"/>
                  </a:lnTo>
                  <a:lnTo>
                    <a:pt x="530186" y="409536"/>
                  </a:lnTo>
                  <a:lnTo>
                    <a:pt x="530186" y="292544"/>
                  </a:lnTo>
                  <a:lnTo>
                    <a:pt x="494538" y="264185"/>
                  </a:lnTo>
                  <a:lnTo>
                    <a:pt x="454329" y="247205"/>
                  </a:lnTo>
                  <a:lnTo>
                    <a:pt x="409575" y="241198"/>
                  </a:lnTo>
                  <a:lnTo>
                    <a:pt x="364820" y="247205"/>
                  </a:lnTo>
                  <a:lnTo>
                    <a:pt x="324612" y="264185"/>
                  </a:lnTo>
                  <a:lnTo>
                    <a:pt x="290537" y="290499"/>
                  </a:lnTo>
                  <a:lnTo>
                    <a:pt x="264210" y="324573"/>
                  </a:lnTo>
                  <a:lnTo>
                    <a:pt x="247230" y="364782"/>
                  </a:lnTo>
                  <a:lnTo>
                    <a:pt x="241223" y="409536"/>
                  </a:lnTo>
                  <a:lnTo>
                    <a:pt x="247230" y="454279"/>
                  </a:lnTo>
                  <a:lnTo>
                    <a:pt x="264210" y="494487"/>
                  </a:lnTo>
                  <a:lnTo>
                    <a:pt x="290537" y="528561"/>
                  </a:lnTo>
                  <a:lnTo>
                    <a:pt x="324612" y="554888"/>
                  </a:lnTo>
                  <a:lnTo>
                    <a:pt x="364820" y="571855"/>
                  </a:lnTo>
                  <a:lnTo>
                    <a:pt x="409575" y="577875"/>
                  </a:lnTo>
                  <a:lnTo>
                    <a:pt x="454329" y="571855"/>
                  </a:lnTo>
                  <a:lnTo>
                    <a:pt x="494538" y="554888"/>
                  </a:lnTo>
                  <a:lnTo>
                    <a:pt x="526580" y="530136"/>
                  </a:lnTo>
                  <a:lnTo>
                    <a:pt x="554939" y="494487"/>
                  </a:lnTo>
                  <a:lnTo>
                    <a:pt x="571919" y="454279"/>
                  </a:lnTo>
                  <a:lnTo>
                    <a:pt x="577926" y="409536"/>
                  </a:lnTo>
                  <a:close/>
                </a:path>
                <a:path w="819150" h="819150">
                  <a:moveTo>
                    <a:pt x="723671" y="218579"/>
                  </a:moveTo>
                  <a:lnTo>
                    <a:pt x="713968" y="172186"/>
                  </a:lnTo>
                  <a:lnTo>
                    <a:pt x="695756" y="145719"/>
                  </a:lnTo>
                  <a:lnTo>
                    <a:pt x="687552" y="133794"/>
                  </a:lnTo>
                  <a:lnTo>
                    <a:pt x="673417" y="124358"/>
                  </a:lnTo>
                  <a:lnTo>
                    <a:pt x="673417" y="218579"/>
                  </a:lnTo>
                  <a:lnTo>
                    <a:pt x="673417" y="602996"/>
                  </a:lnTo>
                  <a:lnTo>
                    <a:pt x="667677" y="631342"/>
                  </a:lnTo>
                  <a:lnTo>
                    <a:pt x="652056" y="654494"/>
                  </a:lnTo>
                  <a:lnTo>
                    <a:pt x="628891" y="670128"/>
                  </a:lnTo>
                  <a:lnTo>
                    <a:pt x="600544" y="675855"/>
                  </a:lnTo>
                  <a:lnTo>
                    <a:pt x="216090" y="675855"/>
                  </a:lnTo>
                  <a:lnTo>
                    <a:pt x="187744" y="670128"/>
                  </a:lnTo>
                  <a:lnTo>
                    <a:pt x="164579" y="654494"/>
                  </a:lnTo>
                  <a:lnTo>
                    <a:pt x="148958" y="631342"/>
                  </a:lnTo>
                  <a:lnTo>
                    <a:pt x="143230" y="602996"/>
                  </a:lnTo>
                  <a:lnTo>
                    <a:pt x="143230" y="218579"/>
                  </a:lnTo>
                  <a:lnTo>
                    <a:pt x="148958" y="190246"/>
                  </a:lnTo>
                  <a:lnTo>
                    <a:pt x="164579" y="167081"/>
                  </a:lnTo>
                  <a:lnTo>
                    <a:pt x="187744" y="151460"/>
                  </a:lnTo>
                  <a:lnTo>
                    <a:pt x="216090" y="145719"/>
                  </a:lnTo>
                  <a:lnTo>
                    <a:pt x="600544" y="145719"/>
                  </a:lnTo>
                  <a:lnTo>
                    <a:pt x="628891" y="151460"/>
                  </a:lnTo>
                  <a:lnTo>
                    <a:pt x="652056" y="167081"/>
                  </a:lnTo>
                  <a:lnTo>
                    <a:pt x="667677" y="190246"/>
                  </a:lnTo>
                  <a:lnTo>
                    <a:pt x="673417" y="218579"/>
                  </a:lnTo>
                  <a:lnTo>
                    <a:pt x="673417" y="124358"/>
                  </a:lnTo>
                  <a:lnTo>
                    <a:pt x="648398" y="107645"/>
                  </a:lnTo>
                  <a:lnTo>
                    <a:pt x="600544" y="97980"/>
                  </a:lnTo>
                  <a:lnTo>
                    <a:pt x="216090" y="97980"/>
                  </a:lnTo>
                  <a:lnTo>
                    <a:pt x="169684" y="107645"/>
                  </a:lnTo>
                  <a:lnTo>
                    <a:pt x="131292" y="133794"/>
                  </a:lnTo>
                  <a:lnTo>
                    <a:pt x="105143" y="172186"/>
                  </a:lnTo>
                  <a:lnTo>
                    <a:pt x="95478" y="218579"/>
                  </a:lnTo>
                  <a:lnTo>
                    <a:pt x="95478" y="602996"/>
                  </a:lnTo>
                  <a:lnTo>
                    <a:pt x="105143" y="649401"/>
                  </a:lnTo>
                  <a:lnTo>
                    <a:pt x="131292" y="687793"/>
                  </a:lnTo>
                  <a:lnTo>
                    <a:pt x="169684" y="713930"/>
                  </a:lnTo>
                  <a:lnTo>
                    <a:pt x="216090" y="723595"/>
                  </a:lnTo>
                  <a:lnTo>
                    <a:pt x="600544" y="723595"/>
                  </a:lnTo>
                  <a:lnTo>
                    <a:pt x="646988" y="713930"/>
                  </a:lnTo>
                  <a:lnTo>
                    <a:pt x="685660" y="687793"/>
                  </a:lnTo>
                  <a:lnTo>
                    <a:pt x="694016" y="675855"/>
                  </a:lnTo>
                  <a:lnTo>
                    <a:pt x="712558" y="649401"/>
                  </a:lnTo>
                  <a:lnTo>
                    <a:pt x="723671" y="602996"/>
                  </a:lnTo>
                  <a:lnTo>
                    <a:pt x="723671" y="218579"/>
                  </a:lnTo>
                  <a:close/>
                </a:path>
                <a:path w="819150" h="819150">
                  <a:moveTo>
                    <a:pt x="819150" y="120599"/>
                  </a:moveTo>
                  <a:lnTo>
                    <a:pt x="809840" y="74193"/>
                  </a:lnTo>
                  <a:lnTo>
                    <a:pt x="792226" y="47739"/>
                  </a:lnTo>
                  <a:lnTo>
                    <a:pt x="784288" y="35801"/>
                  </a:lnTo>
                  <a:lnTo>
                    <a:pt x="771410" y="27012"/>
                  </a:lnTo>
                  <a:lnTo>
                    <a:pt x="771410" y="120599"/>
                  </a:lnTo>
                  <a:lnTo>
                    <a:pt x="771410" y="700976"/>
                  </a:lnTo>
                  <a:lnTo>
                    <a:pt x="765670" y="729284"/>
                  </a:lnTo>
                  <a:lnTo>
                    <a:pt x="750049" y="752170"/>
                  </a:lnTo>
                  <a:lnTo>
                    <a:pt x="726884" y="767054"/>
                  </a:lnTo>
                  <a:lnTo>
                    <a:pt x="698538" y="771334"/>
                  </a:lnTo>
                  <a:lnTo>
                    <a:pt x="120611" y="771334"/>
                  </a:lnTo>
                  <a:lnTo>
                    <a:pt x="92265" y="765632"/>
                  </a:lnTo>
                  <a:lnTo>
                    <a:pt x="69100" y="750290"/>
                  </a:lnTo>
                  <a:lnTo>
                    <a:pt x="53479" y="727875"/>
                  </a:lnTo>
                  <a:lnTo>
                    <a:pt x="47739" y="700976"/>
                  </a:lnTo>
                  <a:lnTo>
                    <a:pt x="47739" y="120599"/>
                  </a:lnTo>
                  <a:lnTo>
                    <a:pt x="53479" y="92252"/>
                  </a:lnTo>
                  <a:lnTo>
                    <a:pt x="69100" y="69088"/>
                  </a:lnTo>
                  <a:lnTo>
                    <a:pt x="92265" y="53467"/>
                  </a:lnTo>
                  <a:lnTo>
                    <a:pt x="120611" y="47739"/>
                  </a:lnTo>
                  <a:lnTo>
                    <a:pt x="698538" y="47739"/>
                  </a:lnTo>
                  <a:lnTo>
                    <a:pt x="726884" y="53467"/>
                  </a:lnTo>
                  <a:lnTo>
                    <a:pt x="750049" y="69088"/>
                  </a:lnTo>
                  <a:lnTo>
                    <a:pt x="765670" y="92252"/>
                  </a:lnTo>
                  <a:lnTo>
                    <a:pt x="771410" y="120599"/>
                  </a:lnTo>
                  <a:lnTo>
                    <a:pt x="771410" y="27012"/>
                  </a:lnTo>
                  <a:lnTo>
                    <a:pt x="746010" y="9652"/>
                  </a:lnTo>
                  <a:lnTo>
                    <a:pt x="698538" y="0"/>
                  </a:lnTo>
                  <a:lnTo>
                    <a:pt x="120611" y="0"/>
                  </a:lnTo>
                  <a:lnTo>
                    <a:pt x="74206" y="9309"/>
                  </a:lnTo>
                  <a:lnTo>
                    <a:pt x="35801" y="34861"/>
                  </a:lnTo>
                  <a:lnTo>
                    <a:pt x="9664" y="73139"/>
                  </a:lnTo>
                  <a:lnTo>
                    <a:pt x="0" y="120599"/>
                  </a:lnTo>
                  <a:lnTo>
                    <a:pt x="0" y="700976"/>
                  </a:lnTo>
                  <a:lnTo>
                    <a:pt x="9309" y="747344"/>
                  </a:lnTo>
                  <a:lnTo>
                    <a:pt x="34861" y="785469"/>
                  </a:lnTo>
                  <a:lnTo>
                    <a:pt x="73139" y="810856"/>
                  </a:lnTo>
                  <a:lnTo>
                    <a:pt x="120611" y="819073"/>
                  </a:lnTo>
                  <a:lnTo>
                    <a:pt x="698538" y="819073"/>
                  </a:lnTo>
                  <a:lnTo>
                    <a:pt x="744943" y="809802"/>
                  </a:lnTo>
                  <a:lnTo>
                    <a:pt x="783348" y="784517"/>
                  </a:lnTo>
                  <a:lnTo>
                    <a:pt x="792530" y="771334"/>
                  </a:lnTo>
                  <a:lnTo>
                    <a:pt x="809498" y="746988"/>
                  </a:lnTo>
                  <a:lnTo>
                    <a:pt x="819150" y="700976"/>
                  </a:lnTo>
                  <a:lnTo>
                    <a:pt x="819150" y="1205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5" name="object 1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135186" y="1755960"/>
              <a:ext cx="95483" cy="97986"/>
            </a:xfrm>
            <a:prstGeom prst="rect">
              <a:avLst/>
            </a:prstGeom>
          </p:spPr>
        </p:pic>
      </p:grp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2223729" y="3700364"/>
            <a:ext cx="4653280" cy="14198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150" spc="-10"/>
              <a:t>¡Gracias!</a:t>
            </a:r>
            <a:endParaRPr sz="9150"/>
          </a:p>
        </p:txBody>
      </p:sp>
      <p:sp>
        <p:nvSpPr>
          <p:cNvPr id="17" name="object 17" descr=""/>
          <p:cNvSpPr/>
          <p:nvPr/>
        </p:nvSpPr>
        <p:spPr>
          <a:xfrm>
            <a:off x="2264433" y="5837406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4" y="95249"/>
                </a:moveTo>
                <a:lnTo>
                  <a:pt x="0" y="95249"/>
                </a:lnTo>
                <a:lnTo>
                  <a:pt x="0" y="0"/>
                </a:lnTo>
                <a:lnTo>
                  <a:pt x="6029324" y="0"/>
                </a:lnTo>
                <a:lnTo>
                  <a:pt x="60293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5286" y="0"/>
            <a:ext cx="18278475" cy="10287000"/>
            <a:chOff x="5286" y="0"/>
            <a:chExt cx="18278475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1205275" y="2896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344316" y="1766760"/>
            <a:ext cx="3800475" cy="816610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5150" spc="-10"/>
              <a:t>Introducción</a:t>
            </a:r>
            <a:endParaRPr sz="5150"/>
          </a:p>
        </p:txBody>
      </p:sp>
      <p:grpSp>
        <p:nvGrpSpPr>
          <p:cNvPr id="8" name="object 8" descr=""/>
          <p:cNvGrpSpPr/>
          <p:nvPr/>
        </p:nvGrpSpPr>
        <p:grpSpPr>
          <a:xfrm>
            <a:off x="11712220" y="3679476"/>
            <a:ext cx="6417310" cy="687070"/>
            <a:chOff x="11712220" y="3679476"/>
            <a:chExt cx="6417310" cy="687070"/>
          </a:xfrm>
        </p:grpSpPr>
        <p:sp>
          <p:nvSpPr>
            <p:cNvPr id="9" name="object 9" descr=""/>
            <p:cNvSpPr/>
            <p:nvPr/>
          </p:nvSpPr>
          <p:spPr>
            <a:xfrm>
              <a:off x="14294752" y="3703123"/>
              <a:ext cx="616585" cy="253365"/>
            </a:xfrm>
            <a:custGeom>
              <a:avLst/>
              <a:gdLst/>
              <a:ahLst/>
              <a:cxnLst/>
              <a:rect l="l" t="t" r="r" b="b"/>
              <a:pathLst>
                <a:path w="616584" h="253364">
                  <a:moveTo>
                    <a:pt x="188096" y="43643"/>
                  </a:moveTo>
                  <a:lnTo>
                    <a:pt x="0" y="43643"/>
                  </a:lnTo>
                  <a:lnTo>
                    <a:pt x="0" y="3069"/>
                  </a:lnTo>
                  <a:lnTo>
                    <a:pt x="188096" y="3069"/>
                  </a:lnTo>
                  <a:lnTo>
                    <a:pt x="188096" y="43643"/>
                  </a:lnTo>
                  <a:close/>
                </a:path>
                <a:path w="616584" h="253364">
                  <a:moveTo>
                    <a:pt x="115330" y="248915"/>
                  </a:moveTo>
                  <a:lnTo>
                    <a:pt x="72682" y="248915"/>
                  </a:lnTo>
                  <a:lnTo>
                    <a:pt x="72682" y="43643"/>
                  </a:lnTo>
                  <a:lnTo>
                    <a:pt x="115330" y="43643"/>
                  </a:lnTo>
                  <a:lnTo>
                    <a:pt x="115330" y="248915"/>
                  </a:lnTo>
                  <a:close/>
                </a:path>
                <a:path w="616584" h="253364">
                  <a:moveTo>
                    <a:pt x="252309" y="248915"/>
                  </a:moveTo>
                  <a:lnTo>
                    <a:pt x="209578" y="248915"/>
                  </a:lnTo>
                  <a:lnTo>
                    <a:pt x="209578" y="3069"/>
                  </a:lnTo>
                  <a:lnTo>
                    <a:pt x="252309" y="3069"/>
                  </a:lnTo>
                  <a:lnTo>
                    <a:pt x="252309" y="248915"/>
                  </a:lnTo>
                  <a:close/>
                </a:path>
                <a:path w="616584" h="253364">
                  <a:moveTo>
                    <a:pt x="400141" y="253312"/>
                  </a:moveTo>
                  <a:lnTo>
                    <a:pt x="361435" y="247991"/>
                  </a:lnTo>
                  <a:lnTo>
                    <a:pt x="321769" y="225465"/>
                  </a:lnTo>
                  <a:lnTo>
                    <a:pt x="296582" y="188734"/>
                  </a:lnTo>
                  <a:lnTo>
                    <a:pt x="285837" y="141212"/>
                  </a:lnTo>
                  <a:lnTo>
                    <a:pt x="285391" y="128025"/>
                  </a:lnTo>
                  <a:lnTo>
                    <a:pt x="285931" y="113033"/>
                  </a:lnTo>
                  <a:lnTo>
                    <a:pt x="294020" y="73346"/>
                  </a:lnTo>
                  <a:lnTo>
                    <a:pt x="317916" y="33105"/>
                  </a:lnTo>
                  <a:lnTo>
                    <a:pt x="354341" y="8380"/>
                  </a:lnTo>
                  <a:lnTo>
                    <a:pt x="400141" y="0"/>
                  </a:lnTo>
                  <a:lnTo>
                    <a:pt x="407365" y="98"/>
                  </a:lnTo>
                  <a:lnTo>
                    <a:pt x="456738" y="6990"/>
                  </a:lnTo>
                  <a:lnTo>
                    <a:pt x="477305" y="12777"/>
                  </a:lnTo>
                  <a:lnTo>
                    <a:pt x="470747" y="39577"/>
                  </a:lnTo>
                  <a:lnTo>
                    <a:pt x="399809" y="39577"/>
                  </a:lnTo>
                  <a:lnTo>
                    <a:pt x="390924" y="40075"/>
                  </a:lnTo>
                  <a:lnTo>
                    <a:pt x="352043" y="61943"/>
                  </a:lnTo>
                  <a:lnTo>
                    <a:pt x="335589" y="96579"/>
                  </a:lnTo>
                  <a:lnTo>
                    <a:pt x="331772" y="128357"/>
                  </a:lnTo>
                  <a:lnTo>
                    <a:pt x="332115" y="138070"/>
                  </a:lnTo>
                  <a:lnTo>
                    <a:pt x="343783" y="178969"/>
                  </a:lnTo>
                  <a:lnTo>
                    <a:pt x="374088" y="207927"/>
                  </a:lnTo>
                  <a:lnTo>
                    <a:pt x="400141" y="213735"/>
                  </a:lnTo>
                  <a:lnTo>
                    <a:pt x="472232" y="213735"/>
                  </a:lnTo>
                  <a:lnTo>
                    <a:pt x="478549" y="240037"/>
                  </a:lnTo>
                  <a:lnTo>
                    <a:pt x="437147" y="250408"/>
                  </a:lnTo>
                  <a:lnTo>
                    <a:pt x="407733" y="253203"/>
                  </a:lnTo>
                  <a:lnTo>
                    <a:pt x="400141" y="253312"/>
                  </a:lnTo>
                  <a:close/>
                </a:path>
                <a:path w="616584" h="253364">
                  <a:moveTo>
                    <a:pt x="467763" y="51774"/>
                  </a:moveTo>
                  <a:lnTo>
                    <a:pt x="430232" y="42066"/>
                  </a:lnTo>
                  <a:lnTo>
                    <a:pt x="407885" y="39577"/>
                  </a:lnTo>
                  <a:lnTo>
                    <a:pt x="470747" y="39577"/>
                  </a:lnTo>
                  <a:lnTo>
                    <a:pt x="467763" y="51774"/>
                  </a:lnTo>
                  <a:close/>
                </a:path>
                <a:path w="616584" h="253364">
                  <a:moveTo>
                    <a:pt x="472232" y="213735"/>
                  </a:moveTo>
                  <a:lnTo>
                    <a:pt x="400141" y="213735"/>
                  </a:lnTo>
                  <a:lnTo>
                    <a:pt x="406924" y="213641"/>
                  </a:lnTo>
                  <a:lnTo>
                    <a:pt x="413417" y="213361"/>
                  </a:lnTo>
                  <a:lnTo>
                    <a:pt x="451528" y="207844"/>
                  </a:lnTo>
                  <a:lnTo>
                    <a:pt x="469423" y="202036"/>
                  </a:lnTo>
                  <a:lnTo>
                    <a:pt x="472232" y="213735"/>
                  </a:lnTo>
                  <a:close/>
                </a:path>
                <a:path w="616584" h="253364">
                  <a:moveTo>
                    <a:pt x="613182" y="215477"/>
                  </a:moveTo>
                  <a:lnTo>
                    <a:pt x="550809" y="215477"/>
                  </a:lnTo>
                  <a:lnTo>
                    <a:pt x="554266" y="215090"/>
                  </a:lnTo>
                  <a:lnTo>
                    <a:pt x="561070" y="213541"/>
                  </a:lnTo>
                  <a:lnTo>
                    <a:pt x="564035" y="212485"/>
                  </a:lnTo>
                  <a:lnTo>
                    <a:pt x="568787" y="209918"/>
                  </a:lnTo>
                  <a:lnTo>
                    <a:pt x="570584" y="208424"/>
                  </a:lnTo>
                  <a:lnTo>
                    <a:pt x="571746" y="206765"/>
                  </a:lnTo>
                  <a:lnTo>
                    <a:pt x="572963" y="205105"/>
                  </a:lnTo>
                  <a:lnTo>
                    <a:pt x="573571" y="203391"/>
                  </a:lnTo>
                  <a:lnTo>
                    <a:pt x="573571" y="201621"/>
                  </a:lnTo>
                  <a:lnTo>
                    <a:pt x="573350" y="197085"/>
                  </a:lnTo>
                  <a:lnTo>
                    <a:pt x="571635" y="193075"/>
                  </a:lnTo>
                  <a:lnTo>
                    <a:pt x="568427" y="189590"/>
                  </a:lnTo>
                  <a:lnTo>
                    <a:pt x="565219" y="186050"/>
                  </a:lnTo>
                  <a:lnTo>
                    <a:pt x="560572" y="182648"/>
                  </a:lnTo>
                  <a:lnTo>
                    <a:pt x="548403" y="176065"/>
                  </a:lnTo>
                  <a:lnTo>
                    <a:pt x="541600" y="172608"/>
                  </a:lnTo>
                  <a:lnTo>
                    <a:pt x="526609" y="165417"/>
                  </a:lnTo>
                  <a:lnTo>
                    <a:pt x="519391" y="161131"/>
                  </a:lnTo>
                  <a:lnTo>
                    <a:pt x="491351" y="131676"/>
                  </a:lnTo>
                  <a:lnTo>
                    <a:pt x="487198" y="101833"/>
                  </a:lnTo>
                  <a:lnTo>
                    <a:pt x="489272" y="94560"/>
                  </a:lnTo>
                  <a:lnTo>
                    <a:pt x="522212" y="65741"/>
                  </a:lnTo>
                  <a:lnTo>
                    <a:pt x="543978" y="60486"/>
                  </a:lnTo>
                  <a:lnTo>
                    <a:pt x="557862" y="60486"/>
                  </a:lnTo>
                  <a:lnTo>
                    <a:pt x="598722" y="66854"/>
                  </a:lnTo>
                  <a:lnTo>
                    <a:pt x="609498" y="69530"/>
                  </a:lnTo>
                  <a:lnTo>
                    <a:pt x="603839" y="98321"/>
                  </a:lnTo>
                  <a:lnTo>
                    <a:pt x="544642" y="98321"/>
                  </a:lnTo>
                  <a:lnTo>
                    <a:pt x="539580" y="99676"/>
                  </a:lnTo>
                  <a:lnTo>
                    <a:pt x="532058" y="105097"/>
                  </a:lnTo>
                  <a:lnTo>
                    <a:pt x="530177" y="108250"/>
                  </a:lnTo>
                  <a:lnTo>
                    <a:pt x="530288" y="115164"/>
                  </a:lnTo>
                  <a:lnTo>
                    <a:pt x="577028" y="143928"/>
                  </a:lnTo>
                  <a:lnTo>
                    <a:pt x="584275" y="148215"/>
                  </a:lnTo>
                  <a:lnTo>
                    <a:pt x="611832" y="177092"/>
                  </a:lnTo>
                  <a:lnTo>
                    <a:pt x="616219" y="197721"/>
                  </a:lnTo>
                  <a:lnTo>
                    <a:pt x="615610" y="205105"/>
                  </a:lnTo>
                  <a:lnTo>
                    <a:pt x="615500" y="205935"/>
                  </a:lnTo>
                  <a:lnTo>
                    <a:pt x="614124" y="212760"/>
                  </a:lnTo>
                  <a:lnTo>
                    <a:pt x="613182" y="215477"/>
                  </a:lnTo>
                  <a:close/>
                </a:path>
                <a:path w="616584" h="253364">
                  <a:moveTo>
                    <a:pt x="601948" y="107946"/>
                  </a:moveTo>
                  <a:lnTo>
                    <a:pt x="563200" y="98819"/>
                  </a:lnTo>
                  <a:lnTo>
                    <a:pt x="556811" y="98321"/>
                  </a:lnTo>
                  <a:lnTo>
                    <a:pt x="603839" y="98321"/>
                  </a:lnTo>
                  <a:lnTo>
                    <a:pt x="601948" y="107946"/>
                  </a:lnTo>
                  <a:close/>
                </a:path>
                <a:path w="616584" h="253364">
                  <a:moveTo>
                    <a:pt x="553797" y="253312"/>
                  </a:moveTo>
                  <a:lnTo>
                    <a:pt x="546937" y="253312"/>
                  </a:lnTo>
                  <a:lnTo>
                    <a:pt x="540600" y="253224"/>
                  </a:lnTo>
                  <a:lnTo>
                    <a:pt x="495734" y="246939"/>
                  </a:lnTo>
                  <a:lnTo>
                    <a:pt x="485372" y="244019"/>
                  </a:lnTo>
                  <a:lnTo>
                    <a:pt x="493255" y="205935"/>
                  </a:lnTo>
                  <a:lnTo>
                    <a:pt x="503704" y="208627"/>
                  </a:lnTo>
                  <a:lnTo>
                    <a:pt x="512898" y="210810"/>
                  </a:lnTo>
                  <a:lnTo>
                    <a:pt x="520837" y="212485"/>
                  </a:lnTo>
                  <a:lnTo>
                    <a:pt x="527522" y="213652"/>
                  </a:lnTo>
                  <a:lnTo>
                    <a:pt x="535598" y="214868"/>
                  </a:lnTo>
                  <a:lnTo>
                    <a:pt x="542180" y="215477"/>
                  </a:lnTo>
                  <a:lnTo>
                    <a:pt x="613182" y="215477"/>
                  </a:lnTo>
                  <a:lnTo>
                    <a:pt x="611878" y="219237"/>
                  </a:lnTo>
                  <a:lnTo>
                    <a:pt x="584302" y="246398"/>
                  </a:lnTo>
                  <a:lnTo>
                    <a:pt x="561074" y="252519"/>
                  </a:lnTo>
                  <a:lnTo>
                    <a:pt x="553797" y="2533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376942" y="3679476"/>
              <a:ext cx="752173" cy="350970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712220" y="4089051"/>
              <a:ext cx="887056" cy="276959"/>
            </a:xfrm>
            <a:prstGeom prst="rect">
              <a:avLst/>
            </a:prstGeom>
          </p:spPr>
        </p:pic>
        <p:sp>
          <p:nvSpPr>
            <p:cNvPr id="12" name="object 12" descr=""/>
            <p:cNvSpPr/>
            <p:nvPr/>
          </p:nvSpPr>
          <p:spPr>
            <a:xfrm>
              <a:off x="14294752" y="3703123"/>
              <a:ext cx="616585" cy="253365"/>
            </a:xfrm>
            <a:custGeom>
              <a:avLst/>
              <a:gdLst/>
              <a:ahLst/>
              <a:cxnLst/>
              <a:rect l="l" t="t" r="r" b="b"/>
              <a:pathLst>
                <a:path w="616584" h="253364">
                  <a:moveTo>
                    <a:pt x="188096" y="43643"/>
                  </a:moveTo>
                  <a:lnTo>
                    <a:pt x="0" y="43643"/>
                  </a:lnTo>
                  <a:lnTo>
                    <a:pt x="0" y="3069"/>
                  </a:lnTo>
                  <a:lnTo>
                    <a:pt x="188096" y="3069"/>
                  </a:lnTo>
                  <a:lnTo>
                    <a:pt x="188096" y="43643"/>
                  </a:lnTo>
                  <a:close/>
                </a:path>
                <a:path w="616584" h="253364">
                  <a:moveTo>
                    <a:pt x="115330" y="248915"/>
                  </a:moveTo>
                  <a:lnTo>
                    <a:pt x="72682" y="248915"/>
                  </a:lnTo>
                  <a:lnTo>
                    <a:pt x="72682" y="43643"/>
                  </a:lnTo>
                  <a:lnTo>
                    <a:pt x="115330" y="43643"/>
                  </a:lnTo>
                  <a:lnTo>
                    <a:pt x="115330" y="248915"/>
                  </a:lnTo>
                  <a:close/>
                </a:path>
                <a:path w="616584" h="253364">
                  <a:moveTo>
                    <a:pt x="252309" y="248915"/>
                  </a:moveTo>
                  <a:lnTo>
                    <a:pt x="209578" y="248915"/>
                  </a:lnTo>
                  <a:lnTo>
                    <a:pt x="209578" y="3069"/>
                  </a:lnTo>
                  <a:lnTo>
                    <a:pt x="252309" y="3069"/>
                  </a:lnTo>
                  <a:lnTo>
                    <a:pt x="252309" y="248915"/>
                  </a:lnTo>
                  <a:close/>
                </a:path>
                <a:path w="616584" h="253364">
                  <a:moveTo>
                    <a:pt x="400141" y="253312"/>
                  </a:moveTo>
                  <a:lnTo>
                    <a:pt x="361435" y="247991"/>
                  </a:lnTo>
                  <a:lnTo>
                    <a:pt x="321769" y="225465"/>
                  </a:lnTo>
                  <a:lnTo>
                    <a:pt x="296582" y="188734"/>
                  </a:lnTo>
                  <a:lnTo>
                    <a:pt x="285837" y="141212"/>
                  </a:lnTo>
                  <a:lnTo>
                    <a:pt x="285391" y="128025"/>
                  </a:lnTo>
                  <a:lnTo>
                    <a:pt x="285931" y="113033"/>
                  </a:lnTo>
                  <a:lnTo>
                    <a:pt x="294020" y="73346"/>
                  </a:lnTo>
                  <a:lnTo>
                    <a:pt x="317916" y="33105"/>
                  </a:lnTo>
                  <a:lnTo>
                    <a:pt x="354341" y="8380"/>
                  </a:lnTo>
                  <a:lnTo>
                    <a:pt x="400141" y="0"/>
                  </a:lnTo>
                  <a:lnTo>
                    <a:pt x="407365" y="98"/>
                  </a:lnTo>
                  <a:lnTo>
                    <a:pt x="456738" y="6990"/>
                  </a:lnTo>
                  <a:lnTo>
                    <a:pt x="477305" y="12777"/>
                  </a:lnTo>
                  <a:lnTo>
                    <a:pt x="470747" y="39577"/>
                  </a:lnTo>
                  <a:lnTo>
                    <a:pt x="399809" y="39577"/>
                  </a:lnTo>
                  <a:lnTo>
                    <a:pt x="390924" y="40075"/>
                  </a:lnTo>
                  <a:lnTo>
                    <a:pt x="352043" y="61943"/>
                  </a:lnTo>
                  <a:lnTo>
                    <a:pt x="335589" y="96579"/>
                  </a:lnTo>
                  <a:lnTo>
                    <a:pt x="331772" y="128357"/>
                  </a:lnTo>
                  <a:lnTo>
                    <a:pt x="332115" y="138070"/>
                  </a:lnTo>
                  <a:lnTo>
                    <a:pt x="343783" y="178969"/>
                  </a:lnTo>
                  <a:lnTo>
                    <a:pt x="374088" y="207927"/>
                  </a:lnTo>
                  <a:lnTo>
                    <a:pt x="400141" y="213735"/>
                  </a:lnTo>
                  <a:lnTo>
                    <a:pt x="472232" y="213735"/>
                  </a:lnTo>
                  <a:lnTo>
                    <a:pt x="478549" y="240037"/>
                  </a:lnTo>
                  <a:lnTo>
                    <a:pt x="437147" y="250408"/>
                  </a:lnTo>
                  <a:lnTo>
                    <a:pt x="407733" y="253203"/>
                  </a:lnTo>
                  <a:lnTo>
                    <a:pt x="400141" y="253312"/>
                  </a:lnTo>
                  <a:close/>
                </a:path>
                <a:path w="616584" h="253364">
                  <a:moveTo>
                    <a:pt x="467763" y="51774"/>
                  </a:moveTo>
                  <a:lnTo>
                    <a:pt x="430232" y="42066"/>
                  </a:lnTo>
                  <a:lnTo>
                    <a:pt x="407885" y="39577"/>
                  </a:lnTo>
                  <a:lnTo>
                    <a:pt x="470747" y="39577"/>
                  </a:lnTo>
                  <a:lnTo>
                    <a:pt x="467763" y="51774"/>
                  </a:lnTo>
                  <a:close/>
                </a:path>
                <a:path w="616584" h="253364">
                  <a:moveTo>
                    <a:pt x="472232" y="213735"/>
                  </a:moveTo>
                  <a:lnTo>
                    <a:pt x="400141" y="213735"/>
                  </a:lnTo>
                  <a:lnTo>
                    <a:pt x="406924" y="213641"/>
                  </a:lnTo>
                  <a:lnTo>
                    <a:pt x="413417" y="213361"/>
                  </a:lnTo>
                  <a:lnTo>
                    <a:pt x="451528" y="207844"/>
                  </a:lnTo>
                  <a:lnTo>
                    <a:pt x="469423" y="202036"/>
                  </a:lnTo>
                  <a:lnTo>
                    <a:pt x="472232" y="213735"/>
                  </a:lnTo>
                  <a:close/>
                </a:path>
                <a:path w="616584" h="253364">
                  <a:moveTo>
                    <a:pt x="613182" y="215477"/>
                  </a:moveTo>
                  <a:lnTo>
                    <a:pt x="550809" y="215477"/>
                  </a:lnTo>
                  <a:lnTo>
                    <a:pt x="554266" y="215090"/>
                  </a:lnTo>
                  <a:lnTo>
                    <a:pt x="561070" y="213541"/>
                  </a:lnTo>
                  <a:lnTo>
                    <a:pt x="564035" y="212485"/>
                  </a:lnTo>
                  <a:lnTo>
                    <a:pt x="568787" y="209918"/>
                  </a:lnTo>
                  <a:lnTo>
                    <a:pt x="570584" y="208424"/>
                  </a:lnTo>
                  <a:lnTo>
                    <a:pt x="571746" y="206765"/>
                  </a:lnTo>
                  <a:lnTo>
                    <a:pt x="572963" y="205105"/>
                  </a:lnTo>
                  <a:lnTo>
                    <a:pt x="573571" y="203391"/>
                  </a:lnTo>
                  <a:lnTo>
                    <a:pt x="573571" y="201621"/>
                  </a:lnTo>
                  <a:lnTo>
                    <a:pt x="573350" y="197085"/>
                  </a:lnTo>
                  <a:lnTo>
                    <a:pt x="571635" y="193075"/>
                  </a:lnTo>
                  <a:lnTo>
                    <a:pt x="568427" y="189590"/>
                  </a:lnTo>
                  <a:lnTo>
                    <a:pt x="565219" y="186050"/>
                  </a:lnTo>
                  <a:lnTo>
                    <a:pt x="560572" y="182648"/>
                  </a:lnTo>
                  <a:lnTo>
                    <a:pt x="548403" y="176065"/>
                  </a:lnTo>
                  <a:lnTo>
                    <a:pt x="541600" y="172608"/>
                  </a:lnTo>
                  <a:lnTo>
                    <a:pt x="526609" y="165417"/>
                  </a:lnTo>
                  <a:lnTo>
                    <a:pt x="519391" y="161131"/>
                  </a:lnTo>
                  <a:lnTo>
                    <a:pt x="491351" y="131676"/>
                  </a:lnTo>
                  <a:lnTo>
                    <a:pt x="487198" y="101833"/>
                  </a:lnTo>
                  <a:lnTo>
                    <a:pt x="489272" y="94560"/>
                  </a:lnTo>
                  <a:lnTo>
                    <a:pt x="522212" y="65741"/>
                  </a:lnTo>
                  <a:lnTo>
                    <a:pt x="543978" y="60486"/>
                  </a:lnTo>
                  <a:lnTo>
                    <a:pt x="557862" y="60486"/>
                  </a:lnTo>
                  <a:lnTo>
                    <a:pt x="598722" y="66854"/>
                  </a:lnTo>
                  <a:lnTo>
                    <a:pt x="609498" y="69530"/>
                  </a:lnTo>
                  <a:lnTo>
                    <a:pt x="603839" y="98321"/>
                  </a:lnTo>
                  <a:lnTo>
                    <a:pt x="544642" y="98321"/>
                  </a:lnTo>
                  <a:lnTo>
                    <a:pt x="539580" y="99676"/>
                  </a:lnTo>
                  <a:lnTo>
                    <a:pt x="532058" y="105097"/>
                  </a:lnTo>
                  <a:lnTo>
                    <a:pt x="530177" y="108250"/>
                  </a:lnTo>
                  <a:lnTo>
                    <a:pt x="530288" y="115164"/>
                  </a:lnTo>
                  <a:lnTo>
                    <a:pt x="577028" y="143928"/>
                  </a:lnTo>
                  <a:lnTo>
                    <a:pt x="584275" y="148215"/>
                  </a:lnTo>
                  <a:lnTo>
                    <a:pt x="611832" y="177092"/>
                  </a:lnTo>
                  <a:lnTo>
                    <a:pt x="616219" y="197721"/>
                  </a:lnTo>
                  <a:lnTo>
                    <a:pt x="615610" y="205105"/>
                  </a:lnTo>
                  <a:lnTo>
                    <a:pt x="615500" y="205935"/>
                  </a:lnTo>
                  <a:lnTo>
                    <a:pt x="614124" y="212760"/>
                  </a:lnTo>
                  <a:lnTo>
                    <a:pt x="613182" y="215477"/>
                  </a:lnTo>
                  <a:close/>
                </a:path>
                <a:path w="616584" h="253364">
                  <a:moveTo>
                    <a:pt x="601948" y="107946"/>
                  </a:moveTo>
                  <a:lnTo>
                    <a:pt x="563200" y="98819"/>
                  </a:lnTo>
                  <a:lnTo>
                    <a:pt x="556811" y="98321"/>
                  </a:lnTo>
                  <a:lnTo>
                    <a:pt x="603839" y="98321"/>
                  </a:lnTo>
                  <a:lnTo>
                    <a:pt x="601948" y="107946"/>
                  </a:lnTo>
                  <a:close/>
                </a:path>
                <a:path w="616584" h="253364">
                  <a:moveTo>
                    <a:pt x="553797" y="253312"/>
                  </a:moveTo>
                  <a:lnTo>
                    <a:pt x="546937" y="253312"/>
                  </a:lnTo>
                  <a:lnTo>
                    <a:pt x="540600" y="253224"/>
                  </a:lnTo>
                  <a:lnTo>
                    <a:pt x="495734" y="246939"/>
                  </a:lnTo>
                  <a:lnTo>
                    <a:pt x="485372" y="244019"/>
                  </a:lnTo>
                  <a:lnTo>
                    <a:pt x="493255" y="205935"/>
                  </a:lnTo>
                  <a:lnTo>
                    <a:pt x="503704" y="208627"/>
                  </a:lnTo>
                  <a:lnTo>
                    <a:pt x="512898" y="210810"/>
                  </a:lnTo>
                  <a:lnTo>
                    <a:pt x="520837" y="212485"/>
                  </a:lnTo>
                  <a:lnTo>
                    <a:pt x="527522" y="213652"/>
                  </a:lnTo>
                  <a:lnTo>
                    <a:pt x="535598" y="214868"/>
                  </a:lnTo>
                  <a:lnTo>
                    <a:pt x="542180" y="215477"/>
                  </a:lnTo>
                  <a:lnTo>
                    <a:pt x="613182" y="215477"/>
                  </a:lnTo>
                  <a:lnTo>
                    <a:pt x="611878" y="219237"/>
                  </a:lnTo>
                  <a:lnTo>
                    <a:pt x="584302" y="246398"/>
                  </a:lnTo>
                  <a:lnTo>
                    <a:pt x="561074" y="252519"/>
                  </a:lnTo>
                  <a:lnTo>
                    <a:pt x="553797" y="2533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 descr=""/>
          <p:cNvSpPr txBox="1"/>
          <p:nvPr/>
        </p:nvSpPr>
        <p:spPr>
          <a:xfrm>
            <a:off x="11395527" y="3599486"/>
            <a:ext cx="6757034" cy="451040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8415">
              <a:lnSpc>
                <a:spcPct val="100000"/>
              </a:lnSpc>
              <a:spcBef>
                <a:spcPts val="125"/>
              </a:spcBef>
              <a:tabLst>
                <a:tab pos="3590925" algn="l"/>
              </a:tabLst>
            </a:pPr>
            <a:r>
              <a:rPr dirty="0" sz="265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65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50" spc="-1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30">
                <a:solidFill>
                  <a:srgbClr val="FFFFFF"/>
                </a:solidFill>
                <a:latin typeface="Trebuchet MS"/>
                <a:cs typeface="Trebuchet MS"/>
              </a:rPr>
              <a:t>actualidad, </a:t>
            </a:r>
            <a:r>
              <a:rPr dirty="0" sz="2650" spc="-2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65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650" spc="-50">
                <a:solidFill>
                  <a:srgbClr val="FFFFFF"/>
                </a:solidFill>
                <a:latin typeface="Trebuchet MS"/>
                <a:cs typeface="Trebuchet MS"/>
              </a:rPr>
              <a:t>desempeñan</a:t>
            </a:r>
            <a:r>
              <a:rPr dirty="0" sz="2650" spc="-11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25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endParaRPr sz="2650">
              <a:latin typeface="Trebuchet MS"/>
              <a:cs typeface="Trebuchet MS"/>
            </a:endParaRPr>
          </a:p>
          <a:p>
            <a:pPr algn="r" marL="12700" marR="5080" indent="1278890">
              <a:lnSpc>
                <a:spcPct val="100800"/>
              </a:lnSpc>
              <a:spcBef>
                <a:spcPts val="20"/>
              </a:spcBef>
            </a:pPr>
            <a:r>
              <a:rPr dirty="0" sz="2650" spc="-5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5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95">
                <a:solidFill>
                  <a:srgbClr val="FFFFFF"/>
                </a:solidFill>
                <a:latin typeface="Trebuchet MS"/>
                <a:cs typeface="Trebuchet MS"/>
              </a:rPr>
              <a:t>sociedad.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>
                <a:solidFill>
                  <a:srgbClr val="FFFFFF"/>
                </a:solidFill>
                <a:latin typeface="Trebuchet MS"/>
                <a:cs typeface="Trebuchet MS"/>
              </a:rPr>
              <a:t>Estas</a:t>
            </a:r>
            <a:r>
              <a:rPr dirty="0" sz="265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45">
                <a:solidFill>
                  <a:srgbClr val="FFFFFF"/>
                </a:solidFill>
                <a:latin typeface="Trebuchet MS"/>
                <a:cs typeface="Trebuchet MS"/>
              </a:rPr>
              <a:t>tecnologías</a:t>
            </a:r>
            <a:r>
              <a:rPr dirty="0" sz="265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8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650" spc="-55">
                <a:solidFill>
                  <a:srgbClr val="FFFFFF"/>
                </a:solidFill>
                <a:latin typeface="Trebuchet MS"/>
                <a:cs typeface="Trebuchet MS"/>
              </a:rPr>
              <a:t>información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65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65">
                <a:solidFill>
                  <a:srgbClr val="FFFFFF"/>
                </a:solidFill>
                <a:latin typeface="Trebuchet MS"/>
                <a:cs typeface="Trebuchet MS"/>
              </a:rPr>
              <a:t>comunicación</a:t>
            </a:r>
            <a:r>
              <a:rPr dirty="0" sz="265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20">
                <a:solidFill>
                  <a:srgbClr val="FFFFFF"/>
                </a:solidFill>
                <a:latin typeface="Trebuchet MS"/>
                <a:cs typeface="Trebuchet MS"/>
              </a:rPr>
              <a:t>han</a:t>
            </a:r>
            <a:r>
              <a:rPr dirty="0" sz="265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0">
                <a:solidFill>
                  <a:srgbClr val="FFFFFF"/>
                </a:solidFill>
                <a:latin typeface="Trebuchet MS"/>
                <a:cs typeface="Trebuchet MS"/>
              </a:rPr>
              <a:t>transformado </a:t>
            </a:r>
            <a:r>
              <a:rPr dirty="0" sz="2650" spc="-1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45">
                <a:solidFill>
                  <a:srgbClr val="FFFFFF"/>
                </a:solidFill>
                <a:latin typeface="Trebuchet MS"/>
                <a:cs typeface="Trebuchet MS"/>
              </a:rPr>
              <a:t>forma</a:t>
            </a:r>
            <a:r>
              <a:rPr dirty="0" sz="265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5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65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7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50">
                <a:solidFill>
                  <a:srgbClr val="FFFFFF"/>
                </a:solidFill>
                <a:latin typeface="Trebuchet MS"/>
                <a:cs typeface="Trebuchet MS"/>
              </a:rPr>
              <a:t>nos</a:t>
            </a:r>
            <a:r>
              <a:rPr dirty="0" sz="265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90">
                <a:solidFill>
                  <a:srgbClr val="FFFFFF"/>
                </a:solidFill>
                <a:latin typeface="Trebuchet MS"/>
                <a:cs typeface="Trebuchet MS"/>
              </a:rPr>
              <a:t>relacionamos,</a:t>
            </a:r>
            <a:r>
              <a:rPr dirty="0" sz="265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0">
                <a:solidFill>
                  <a:srgbClr val="FFFFFF"/>
                </a:solidFill>
                <a:latin typeface="Trebuchet MS"/>
                <a:cs typeface="Trebuchet MS"/>
              </a:rPr>
              <a:t>trabajamos </a:t>
            </a:r>
            <a:r>
              <a:rPr dirty="0" sz="26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65">
                <a:solidFill>
                  <a:srgbClr val="FFFFFF"/>
                </a:solidFill>
                <a:latin typeface="Trebuchet MS"/>
                <a:cs typeface="Trebuchet MS"/>
              </a:rPr>
              <a:t>accedemos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85">
                <a:solidFill>
                  <a:srgbClr val="FFFFFF"/>
                </a:solidFill>
                <a:latin typeface="Trebuchet MS"/>
                <a:cs typeface="Trebuchet MS"/>
              </a:rPr>
              <a:t>información.</a:t>
            </a:r>
            <a:r>
              <a:rPr dirty="0" sz="265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>
                <a:solidFill>
                  <a:srgbClr val="FFFFFF"/>
                </a:solidFill>
                <a:latin typeface="Trebuchet MS"/>
                <a:cs typeface="Trebuchet MS"/>
              </a:rPr>
              <a:t>Desde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 el </a:t>
            </a:r>
            <a:r>
              <a:rPr dirty="0" sz="2650">
                <a:solidFill>
                  <a:srgbClr val="FFFFFF"/>
                </a:solidFill>
                <a:latin typeface="Trebuchet MS"/>
                <a:cs typeface="Trebuchet MS"/>
              </a:rPr>
              <a:t>uso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2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650" spc="-90">
                <a:solidFill>
                  <a:srgbClr val="FFFFFF"/>
                </a:solidFill>
                <a:latin typeface="Trebuchet MS"/>
                <a:cs typeface="Trebuchet MS"/>
              </a:rPr>
              <a:t>internet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40">
                <a:solidFill>
                  <a:srgbClr val="FFFFFF"/>
                </a:solidFill>
                <a:latin typeface="Trebuchet MS"/>
                <a:cs typeface="Trebuchet MS"/>
              </a:rPr>
              <a:t>hasta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70">
                <a:solidFill>
                  <a:srgbClr val="FFFFFF"/>
                </a:solidFill>
                <a:latin typeface="Trebuchet MS"/>
                <a:cs typeface="Trebuchet MS"/>
              </a:rPr>
              <a:t>desarrollo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8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0">
                <a:solidFill>
                  <a:srgbClr val="FFFFFF"/>
                </a:solidFill>
                <a:latin typeface="Trebuchet MS"/>
                <a:cs typeface="Trebuchet MS"/>
              </a:rPr>
              <a:t>aplicaciones </a:t>
            </a:r>
            <a:r>
              <a:rPr dirty="0" sz="2650" spc="-100">
                <a:solidFill>
                  <a:srgbClr val="FFFFFF"/>
                </a:solidFill>
                <a:latin typeface="Trebuchet MS"/>
                <a:cs typeface="Trebuchet MS"/>
              </a:rPr>
              <a:t>móviles,</a:t>
            </a:r>
            <a:r>
              <a:rPr dirty="0" sz="265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80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6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25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265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20">
                <a:solidFill>
                  <a:srgbClr val="FFFFFF"/>
                </a:solidFill>
                <a:latin typeface="Trebuchet MS"/>
                <a:cs typeface="Trebuchet MS"/>
              </a:rPr>
              <a:t>han</a:t>
            </a:r>
            <a:r>
              <a:rPr dirty="0" sz="265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55">
                <a:solidFill>
                  <a:srgbClr val="FFFFFF"/>
                </a:solidFill>
                <a:latin typeface="Trebuchet MS"/>
                <a:cs typeface="Trebuchet MS"/>
              </a:rPr>
              <a:t>revolucionado</a:t>
            </a:r>
            <a:r>
              <a:rPr dirty="0" sz="265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>
                <a:solidFill>
                  <a:srgbClr val="FFFFFF"/>
                </a:solidFill>
                <a:latin typeface="Trebuchet MS"/>
                <a:cs typeface="Trebuchet MS"/>
              </a:rPr>
              <a:t>todos</a:t>
            </a:r>
            <a:r>
              <a:rPr dirty="0" sz="265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25">
                <a:solidFill>
                  <a:srgbClr val="FFFFFF"/>
                </a:solidFill>
                <a:latin typeface="Trebuchet MS"/>
                <a:cs typeface="Trebuchet MS"/>
              </a:rPr>
              <a:t>los </a:t>
            </a:r>
            <a:r>
              <a:rPr dirty="0" sz="2650" spc="-40">
                <a:solidFill>
                  <a:srgbClr val="FFFFFF"/>
                </a:solidFill>
                <a:latin typeface="Trebuchet MS"/>
                <a:cs typeface="Trebuchet MS"/>
              </a:rPr>
              <a:t>aspectos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8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5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65">
                <a:solidFill>
                  <a:srgbClr val="FFFFFF"/>
                </a:solidFill>
                <a:latin typeface="Trebuchet MS"/>
                <a:cs typeface="Trebuchet MS"/>
              </a:rPr>
              <a:t>nuestra</a:t>
            </a:r>
            <a:r>
              <a:rPr dirty="0" sz="265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35">
                <a:solidFill>
                  <a:srgbClr val="FFFFFF"/>
                </a:solidFill>
                <a:latin typeface="Trebuchet MS"/>
                <a:cs typeface="Trebuchet MS"/>
              </a:rPr>
              <a:t>vida.</a:t>
            </a:r>
            <a:r>
              <a:rPr dirty="0" sz="265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65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20">
                <a:solidFill>
                  <a:srgbClr val="FFFFFF"/>
                </a:solidFill>
                <a:latin typeface="Trebuchet MS"/>
                <a:cs typeface="Trebuchet MS"/>
              </a:rPr>
              <a:t>esta</a:t>
            </a:r>
            <a:r>
              <a:rPr dirty="0" sz="2650" spc="6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95">
                <a:solidFill>
                  <a:srgbClr val="FFFFFF"/>
                </a:solidFill>
                <a:latin typeface="Trebuchet MS"/>
                <a:cs typeface="Trebuchet MS"/>
              </a:rPr>
              <a:t>presentación,</a:t>
            </a:r>
            <a:r>
              <a:rPr dirty="0" sz="265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55">
                <a:solidFill>
                  <a:srgbClr val="FFFFFF"/>
                </a:solidFill>
                <a:latin typeface="Trebuchet MS"/>
                <a:cs typeface="Trebuchet MS"/>
              </a:rPr>
              <a:t>exploraremos</a:t>
            </a:r>
            <a:r>
              <a:rPr dirty="0" sz="265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5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75">
                <a:solidFill>
                  <a:srgbClr val="FFFFFF"/>
                </a:solidFill>
                <a:latin typeface="Trebuchet MS"/>
                <a:cs typeface="Trebuchet MS"/>
              </a:rPr>
              <a:t>importancia</a:t>
            </a:r>
            <a:r>
              <a:rPr dirty="0" sz="2650" spc="-1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50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650" spc="-20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265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60">
                <a:solidFill>
                  <a:srgbClr val="FFFFFF"/>
                </a:solidFill>
                <a:latin typeface="Trebuchet MS"/>
                <a:cs typeface="Trebuchet MS"/>
              </a:rPr>
              <a:t>beneficios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7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80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6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25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45">
                <a:solidFill>
                  <a:srgbClr val="FFFFFF"/>
                </a:solidFill>
                <a:latin typeface="Trebuchet MS"/>
                <a:cs typeface="Trebuchet MS"/>
              </a:rPr>
              <a:t>aportan</a:t>
            </a:r>
            <a:r>
              <a:rPr dirty="0" sz="26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65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50" spc="-10">
                <a:solidFill>
                  <a:srgbClr val="FFFFFF"/>
                </a:solidFill>
                <a:latin typeface="Trebuchet MS"/>
                <a:cs typeface="Trebuchet MS"/>
              </a:rPr>
              <a:t>nuestra</a:t>
            </a:r>
            <a:endParaRPr sz="2650">
              <a:latin typeface="Trebuchet MS"/>
              <a:cs typeface="Trebuchet MS"/>
            </a:endParaRPr>
          </a:p>
          <a:p>
            <a:pPr algn="r" marR="5080">
              <a:lnSpc>
                <a:spcPct val="100000"/>
              </a:lnSpc>
              <a:spcBef>
                <a:spcPts val="45"/>
              </a:spcBef>
            </a:pPr>
            <a:r>
              <a:rPr dirty="0" sz="2650" spc="-10">
                <a:solidFill>
                  <a:srgbClr val="FFFFFF"/>
                </a:solidFill>
                <a:latin typeface="Trebuchet MS"/>
                <a:cs typeface="Trebuchet MS"/>
              </a:rPr>
              <a:t>sociedad.</a:t>
            </a:r>
            <a:endParaRPr sz="2650">
              <a:latin typeface="Trebuchet MS"/>
              <a:cs typeface="Trebuchet MS"/>
            </a:endParaRPr>
          </a:p>
        </p:txBody>
      </p:sp>
      <p:sp>
        <p:nvSpPr>
          <p:cNvPr id="14" name="object 14" descr=""/>
          <p:cNvSpPr/>
          <p:nvPr/>
        </p:nvSpPr>
        <p:spPr>
          <a:xfrm>
            <a:off x="13677619" y="3222170"/>
            <a:ext cx="4514850" cy="104775"/>
          </a:xfrm>
          <a:custGeom>
            <a:avLst/>
            <a:gdLst/>
            <a:ahLst/>
            <a:cxnLst/>
            <a:rect l="l" t="t" r="r" b="b"/>
            <a:pathLst>
              <a:path w="4514850" h="104775">
                <a:moveTo>
                  <a:pt x="4514849" y="104775"/>
                </a:moveTo>
                <a:lnTo>
                  <a:pt x="0" y="104775"/>
                </a:lnTo>
                <a:lnTo>
                  <a:pt x="0" y="0"/>
                </a:lnTo>
                <a:lnTo>
                  <a:pt x="4514849" y="0"/>
                </a:lnTo>
                <a:lnTo>
                  <a:pt x="4514849" y="104775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5286" y="0"/>
            <a:ext cx="18278475" cy="10287000"/>
            <a:chOff x="5286" y="0"/>
            <a:chExt cx="18278475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1205275" y="2896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87710" rIns="0" bIns="0" rtlCol="0" vert="horz">
            <a:spAutoFit/>
          </a:bodyPr>
          <a:lstStyle/>
          <a:p>
            <a:pPr marL="7035165">
              <a:lnSpc>
                <a:spcPct val="100000"/>
              </a:lnSpc>
              <a:spcBef>
                <a:spcPts val="125"/>
              </a:spcBef>
            </a:pPr>
            <a:r>
              <a:rPr dirty="0" sz="5050"/>
              <a:t>Conectividad</a:t>
            </a:r>
            <a:r>
              <a:rPr dirty="0" sz="5050" spc="25"/>
              <a:t> </a:t>
            </a:r>
            <a:r>
              <a:rPr dirty="0" sz="5050" spc="-10"/>
              <a:t>global</a:t>
            </a:r>
            <a:endParaRPr sz="5050"/>
          </a:p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727144" y="3819878"/>
            <a:ext cx="2700323" cy="347554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11321997" y="3741322"/>
            <a:ext cx="6600190" cy="44157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2700" marR="5080" indent="198120">
              <a:lnSpc>
                <a:spcPct val="100699"/>
              </a:lnSpc>
              <a:spcBef>
                <a:spcPts val="95"/>
              </a:spcBef>
              <a:tabLst>
                <a:tab pos="6191250" algn="l"/>
              </a:tabLst>
            </a:pP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6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0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90">
                <a:solidFill>
                  <a:srgbClr val="FFFFFF"/>
                </a:solidFill>
                <a:latin typeface="Trebuchet MS"/>
                <a:cs typeface="Trebuchet MS"/>
              </a:rPr>
              <a:t>permiten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sin </a:t>
            </a:r>
            <a:r>
              <a:rPr dirty="0" sz="2600" spc="-120">
                <a:solidFill>
                  <a:srgbClr val="FFFFFF"/>
                </a:solidFill>
                <a:latin typeface="Trebuchet MS"/>
                <a:cs typeface="Trebuchet MS"/>
              </a:rPr>
              <a:t>precedentes.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Gracias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internet,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podemos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comunicarnos</a:t>
            </a:r>
            <a:r>
              <a:rPr dirty="0" sz="2600" spc="-11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65">
                <a:solidFill>
                  <a:srgbClr val="FFFFFF"/>
                </a:solidFill>
                <a:latin typeface="Trebuchet MS"/>
                <a:cs typeface="Trebuchet MS"/>
              </a:rPr>
              <a:t>instantáneamente</a:t>
            </a:r>
            <a:r>
              <a:rPr dirty="0" sz="2600" spc="-11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5">
                <a:solidFill>
                  <a:srgbClr val="FFFFFF"/>
                </a:solidFill>
                <a:latin typeface="Trebuchet MS"/>
                <a:cs typeface="Trebuchet MS"/>
              </a:rPr>
              <a:t>con</a:t>
            </a:r>
            <a:r>
              <a:rPr dirty="0" sz="2600" spc="-11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personas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todo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mundo,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5">
                <a:solidFill>
                  <a:srgbClr val="FFFFFF"/>
                </a:solidFill>
                <a:latin typeface="Trebuchet MS"/>
                <a:cs typeface="Trebuchet MS"/>
              </a:rPr>
              <a:t>compartir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60">
                <a:solidFill>
                  <a:srgbClr val="FFFFFF"/>
                </a:solidFill>
                <a:latin typeface="Trebuchet MS"/>
                <a:cs typeface="Trebuchet MS"/>
              </a:rPr>
              <a:t>información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colaborar</a:t>
            </a:r>
            <a:r>
              <a:rPr dirty="0" sz="2600" spc="-1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600" spc="-1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proyectos</a:t>
            </a:r>
            <a:r>
              <a:rPr dirty="0" sz="2600" spc="-1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0">
                <a:solidFill>
                  <a:srgbClr val="FFFFFF"/>
                </a:solidFill>
                <a:latin typeface="Trebuchet MS"/>
                <a:cs typeface="Trebuchet MS"/>
              </a:rPr>
              <a:t>internacionales.</a:t>
            </a:r>
            <a:r>
              <a:rPr dirty="0" sz="2600" spc="-1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0">
                <a:solidFill>
                  <a:srgbClr val="FFFFFF"/>
                </a:solidFill>
                <a:latin typeface="Trebuchet MS"/>
                <a:cs typeface="Trebuchet MS"/>
              </a:rPr>
              <a:t>Esta </a:t>
            </a:r>
            <a:r>
              <a:rPr dirty="0" sz="2600" spc="-70">
                <a:solidFill>
                  <a:srgbClr val="FFFFFF"/>
                </a:solidFill>
                <a:latin typeface="Trebuchet MS"/>
                <a:cs typeface="Trebuchet MS"/>
              </a:rPr>
              <a:t>interconexión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0">
                <a:solidFill>
                  <a:srgbClr val="FFFFFF"/>
                </a:solidFill>
                <a:latin typeface="Trebuchet MS"/>
                <a:cs typeface="Trebuchet MS"/>
              </a:rPr>
              <a:t>ha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abierto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nuevas 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oportunidades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5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el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20">
                <a:solidFill>
                  <a:srgbClr val="FFFFFF"/>
                </a:solidFill>
                <a:latin typeface="Trebuchet MS"/>
                <a:cs typeface="Trebuchet MS"/>
              </a:rPr>
              <a:t>comercio,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educación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desarrollo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25">
                <a:solidFill>
                  <a:srgbClr val="FFFFFF"/>
                </a:solidFill>
                <a:latin typeface="Trebuchet MS"/>
                <a:cs typeface="Trebuchet MS"/>
              </a:rPr>
              <a:t>social.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5">
                <a:solidFill>
                  <a:srgbClr val="FFFFFF"/>
                </a:solidFill>
                <a:latin typeface="Trebuchet MS"/>
                <a:cs typeface="Trebuchet MS"/>
              </a:rPr>
              <a:t>Además,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acceso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600" spc="-60">
                <a:solidFill>
                  <a:srgbClr val="FFFFFF"/>
                </a:solidFill>
                <a:latin typeface="Trebuchet MS"/>
                <a:cs typeface="Trebuchet MS"/>
              </a:rPr>
              <a:t>información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10">
                <a:solidFill>
                  <a:srgbClr val="FFFFFF"/>
                </a:solidFill>
                <a:latin typeface="Trebuchet MS"/>
                <a:cs typeface="Trebuchet MS"/>
              </a:rPr>
              <a:t>línea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nos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60">
                <a:solidFill>
                  <a:srgbClr val="FFFFFF"/>
                </a:solidFill>
                <a:latin typeface="Trebuchet MS"/>
                <a:cs typeface="Trebuchet MS"/>
              </a:rPr>
              <a:t>empodera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nos </a:t>
            </a:r>
            <a:r>
              <a:rPr dirty="0" sz="2600" spc="-100">
                <a:solidFill>
                  <a:srgbClr val="FFFFFF"/>
                </a:solidFill>
                <a:latin typeface="Trebuchet MS"/>
                <a:cs typeface="Trebuchet MS"/>
              </a:rPr>
              <a:t>permite</a:t>
            </a:r>
            <a:r>
              <a:rPr dirty="0" sz="260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estar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25">
                <a:solidFill>
                  <a:srgbClr val="FFFFFF"/>
                </a:solidFill>
                <a:latin typeface="Trebuchet MS"/>
                <a:cs typeface="Trebuchet MS"/>
              </a:rPr>
              <a:t>al</a:t>
            </a:r>
            <a:r>
              <a:rPr dirty="0" sz="260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5">
                <a:solidFill>
                  <a:srgbClr val="FFFFFF"/>
                </a:solidFill>
                <a:latin typeface="Trebuchet MS"/>
                <a:cs typeface="Trebuchet MS"/>
              </a:rPr>
              <a:t>tanto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260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acontecimientos</a:t>
            </a:r>
            <a:endParaRPr sz="2600">
              <a:latin typeface="Trebuchet MS"/>
              <a:cs typeface="Trebuchet MS"/>
            </a:endParaRPr>
          </a:p>
          <a:p>
            <a:pPr algn="r" marR="5080">
              <a:lnSpc>
                <a:spcPct val="100000"/>
              </a:lnSpc>
              <a:spcBef>
                <a:spcPts val="30"/>
              </a:spcBef>
            </a:pP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globales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tiempo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real.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13541968" y="3373573"/>
            <a:ext cx="4419600" cy="104775"/>
          </a:xfrm>
          <a:custGeom>
            <a:avLst/>
            <a:gdLst/>
            <a:ahLst/>
            <a:cxnLst/>
            <a:rect l="l" t="t" r="r" b="b"/>
            <a:pathLst>
              <a:path w="4419600" h="104775">
                <a:moveTo>
                  <a:pt x="4419600" y="104775"/>
                </a:moveTo>
                <a:lnTo>
                  <a:pt x="0" y="104775"/>
                </a:lnTo>
                <a:lnTo>
                  <a:pt x="0" y="0"/>
                </a:lnTo>
                <a:lnTo>
                  <a:pt x="4419600" y="0"/>
                </a:lnTo>
                <a:lnTo>
                  <a:pt x="4419600" y="104775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5286" y="0"/>
            <a:ext cx="18278475" cy="10287000"/>
            <a:chOff x="5286" y="0"/>
            <a:chExt cx="18278475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1205275" y="2896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77836" rIns="0" bIns="0" rtlCol="0" vert="horz">
            <a:spAutoFit/>
          </a:bodyPr>
          <a:lstStyle/>
          <a:p>
            <a:pPr marL="6360795">
              <a:lnSpc>
                <a:spcPct val="100000"/>
              </a:lnSpc>
              <a:spcBef>
                <a:spcPts val="90"/>
              </a:spcBef>
            </a:pPr>
            <a:r>
              <a:rPr dirty="0" sz="4900"/>
              <a:t>Transformación</a:t>
            </a:r>
            <a:r>
              <a:rPr dirty="0" sz="4900" spc="-229"/>
              <a:t> </a:t>
            </a:r>
            <a:r>
              <a:rPr dirty="0" sz="4900" spc="-10"/>
              <a:t>digital</a:t>
            </a:r>
            <a:endParaRPr sz="4900"/>
          </a:p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309661" y="3751110"/>
            <a:ext cx="3080411" cy="351862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11577821" y="3678756"/>
            <a:ext cx="6344285" cy="4394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105"/>
              </a:spcBef>
              <a:tabLst>
                <a:tab pos="3578225" algn="l"/>
              </a:tabLst>
            </a:pP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impulsada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40">
                <a:solidFill>
                  <a:srgbClr val="FFFFFF"/>
                </a:solidFill>
                <a:latin typeface="Trebuchet MS"/>
                <a:cs typeface="Trebuchet MS"/>
              </a:rPr>
              <a:t>por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endParaRPr sz="2600">
              <a:latin typeface="Trebuchet MS"/>
              <a:cs typeface="Trebuchet MS"/>
            </a:endParaRPr>
          </a:p>
          <a:p>
            <a:pPr algn="r" marL="12700" marR="5080" indent="503555">
              <a:lnSpc>
                <a:spcPct val="100200"/>
              </a:lnSpc>
              <a:spcBef>
                <a:spcPts val="25"/>
              </a:spcBef>
            </a:pPr>
            <a:r>
              <a:rPr dirty="0" sz="2600" spc="-35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40">
                <a:solidFill>
                  <a:srgbClr val="FFFFFF"/>
                </a:solidFill>
                <a:latin typeface="Trebuchet MS"/>
                <a:cs typeface="Trebuchet MS"/>
              </a:rPr>
              <a:t>ha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65">
                <a:solidFill>
                  <a:srgbClr val="FFFFFF"/>
                </a:solidFill>
                <a:latin typeface="Trebuchet MS"/>
                <a:cs typeface="Trebuchet MS"/>
              </a:rPr>
              <a:t>revolucionado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forma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las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organizaciones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5">
                <a:solidFill>
                  <a:srgbClr val="FFFFFF"/>
                </a:solidFill>
                <a:latin typeface="Trebuchet MS"/>
                <a:cs typeface="Trebuchet MS"/>
              </a:rPr>
              <a:t>operan.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Desde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600" spc="-70">
                <a:solidFill>
                  <a:srgbClr val="FFFFFF"/>
                </a:solidFill>
                <a:latin typeface="Trebuchet MS"/>
                <a:cs typeface="Trebuchet MS"/>
              </a:rPr>
              <a:t>automatización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40">
                <a:solidFill>
                  <a:srgbClr val="FFFFFF"/>
                </a:solidFill>
                <a:latin typeface="Trebuchet MS"/>
                <a:cs typeface="Trebuchet MS"/>
              </a:rPr>
              <a:t>procesos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hasta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600" spc="-85">
                <a:solidFill>
                  <a:srgbClr val="FFFFFF"/>
                </a:solidFill>
                <a:latin typeface="Trebuchet MS"/>
                <a:cs typeface="Trebuchet MS"/>
              </a:rPr>
              <a:t>implementación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sistemas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gestión,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las </a:t>
            </a:r>
            <a:r>
              <a:rPr dirty="0" sz="2600" spc="-65">
                <a:solidFill>
                  <a:srgbClr val="FFFFFF"/>
                </a:solidFill>
                <a:latin typeface="Trebuchet MS"/>
                <a:cs typeface="Trebuchet MS"/>
              </a:rPr>
              <a:t>empresas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0">
                <a:solidFill>
                  <a:srgbClr val="FFFFFF"/>
                </a:solidFill>
                <a:latin typeface="Trebuchet MS"/>
                <a:cs typeface="Trebuchet MS"/>
              </a:rPr>
              <a:t>han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5">
                <a:solidFill>
                  <a:srgbClr val="FFFFFF"/>
                </a:solidFill>
                <a:latin typeface="Trebuchet MS"/>
                <a:cs typeface="Trebuchet MS"/>
              </a:rPr>
              <a:t>logrado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aumentar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0">
                <a:solidFill>
                  <a:srgbClr val="FFFFFF"/>
                </a:solidFill>
                <a:latin typeface="Trebuchet MS"/>
                <a:cs typeface="Trebuchet MS"/>
              </a:rPr>
              <a:t>su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5">
                <a:solidFill>
                  <a:srgbClr val="FFFFFF"/>
                </a:solidFill>
                <a:latin typeface="Trebuchet MS"/>
                <a:cs typeface="Trebuchet MS"/>
              </a:rPr>
              <a:t>eficiencia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5">
                <a:solidFill>
                  <a:srgbClr val="FFFFFF"/>
                </a:solidFill>
                <a:latin typeface="Trebuchet MS"/>
                <a:cs typeface="Trebuchet MS"/>
              </a:rPr>
              <a:t>productividad.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95">
                <a:solidFill>
                  <a:srgbClr val="FFFFFF"/>
                </a:solidFill>
                <a:latin typeface="Trebuchet MS"/>
                <a:cs typeface="Trebuchet MS"/>
              </a:rPr>
              <a:t>Además,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 spc="-14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90">
                <a:solidFill>
                  <a:srgbClr val="FFFFFF"/>
                </a:solidFill>
                <a:latin typeface="Trebuchet MS"/>
                <a:cs typeface="Trebuchet MS"/>
              </a:rPr>
              <a:t>digitalización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servicios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40">
                <a:solidFill>
                  <a:srgbClr val="FFFFFF"/>
                </a:solidFill>
                <a:latin typeface="Trebuchet MS"/>
                <a:cs typeface="Trebuchet MS"/>
              </a:rPr>
              <a:t>ha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mejorado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14">
                <a:solidFill>
                  <a:srgbClr val="FFFFFF"/>
                </a:solidFill>
                <a:latin typeface="Trebuchet MS"/>
                <a:cs typeface="Trebuchet MS"/>
              </a:rPr>
              <a:t>calidad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vida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600" spc="-8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5">
                <a:solidFill>
                  <a:srgbClr val="FFFFFF"/>
                </a:solidFill>
                <a:latin typeface="Trebuchet MS"/>
                <a:cs typeface="Trebuchet MS"/>
              </a:rPr>
              <a:t>personas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al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facilitar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acceso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servicios </a:t>
            </a:r>
            <a:r>
              <a:rPr dirty="0" sz="2600" spc="-120">
                <a:solidFill>
                  <a:srgbClr val="FFFFFF"/>
                </a:solidFill>
                <a:latin typeface="Trebuchet MS"/>
                <a:cs typeface="Trebuchet MS"/>
              </a:rPr>
              <a:t>públicos,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como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salud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20">
                <a:solidFill>
                  <a:srgbClr val="FFFFFF"/>
                </a:solidFill>
                <a:latin typeface="Trebuchet MS"/>
                <a:cs typeface="Trebuchet MS"/>
              </a:rPr>
              <a:t>educación,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manera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0">
                <a:solidFill>
                  <a:srgbClr val="FFFFFF"/>
                </a:solidFill>
                <a:latin typeface="Trebuchet MS"/>
                <a:cs typeface="Trebuchet MS"/>
              </a:rPr>
              <a:t>más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0">
                <a:solidFill>
                  <a:srgbClr val="FFFFFF"/>
                </a:solidFill>
                <a:latin typeface="Trebuchet MS"/>
                <a:cs typeface="Trebuchet MS"/>
              </a:rPr>
              <a:t>rápida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eficiente.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13694426" y="3320994"/>
            <a:ext cx="4267200" cy="104775"/>
          </a:xfrm>
          <a:custGeom>
            <a:avLst/>
            <a:gdLst/>
            <a:ahLst/>
            <a:cxnLst/>
            <a:rect l="l" t="t" r="r" b="b"/>
            <a:pathLst>
              <a:path w="4267200" h="104775">
                <a:moveTo>
                  <a:pt x="4267199" y="104775"/>
                </a:moveTo>
                <a:lnTo>
                  <a:pt x="0" y="104775"/>
                </a:lnTo>
                <a:lnTo>
                  <a:pt x="0" y="0"/>
                </a:lnTo>
                <a:lnTo>
                  <a:pt x="4267199" y="0"/>
                </a:lnTo>
                <a:lnTo>
                  <a:pt x="4267199" y="104775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5286" y="0"/>
            <a:ext cx="18278475" cy="10287000"/>
            <a:chOff x="5286" y="0"/>
            <a:chExt cx="18278475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1205275" y="2896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77804" rIns="0" bIns="0" rtlCol="0" vert="horz">
            <a:spAutoFit/>
          </a:bodyPr>
          <a:lstStyle/>
          <a:p>
            <a:pPr marL="6284595">
              <a:lnSpc>
                <a:spcPct val="100000"/>
              </a:lnSpc>
              <a:spcBef>
                <a:spcPts val="110"/>
              </a:spcBef>
            </a:pPr>
            <a:r>
              <a:rPr dirty="0" sz="4900" spc="-25"/>
              <a:t>Innovación</a:t>
            </a:r>
            <a:r>
              <a:rPr dirty="0" sz="4900" spc="-229"/>
              <a:t> </a:t>
            </a:r>
            <a:r>
              <a:rPr dirty="0" sz="4900" spc="45"/>
              <a:t>tecnológica</a:t>
            </a:r>
            <a:endParaRPr sz="4900"/>
          </a:p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673786" y="3756643"/>
            <a:ext cx="3228666" cy="352976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11552492" y="3684100"/>
            <a:ext cx="6369050" cy="440563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92075">
              <a:lnSpc>
                <a:spcPct val="100000"/>
              </a:lnSpc>
              <a:spcBef>
                <a:spcPts val="114"/>
              </a:spcBef>
            </a:pPr>
            <a:r>
              <a:rPr dirty="0" sz="2600" spc="-20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60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0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260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40">
                <a:solidFill>
                  <a:srgbClr val="FFFFFF"/>
                </a:solidFill>
                <a:latin typeface="Trebuchet MS"/>
                <a:cs typeface="Trebuchet MS"/>
              </a:rPr>
              <a:t>fomentan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endParaRPr sz="2600">
              <a:latin typeface="Trebuchet MS"/>
              <a:cs typeface="Trebuchet MS"/>
            </a:endParaRPr>
          </a:p>
          <a:p>
            <a:pPr algn="r" marL="12700" marR="5080" indent="953135">
              <a:lnSpc>
                <a:spcPct val="100699"/>
              </a:lnSpc>
              <a:spcBef>
                <a:spcPts val="5"/>
              </a:spcBef>
            </a:pP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al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65">
                <a:solidFill>
                  <a:srgbClr val="FFFFFF"/>
                </a:solidFill>
                <a:latin typeface="Trebuchet MS"/>
                <a:cs typeface="Trebuchet MS"/>
              </a:rPr>
              <a:t>proporcionar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plataforma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90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el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desarrollo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45">
                <a:solidFill>
                  <a:srgbClr val="FFFFFF"/>
                </a:solidFill>
                <a:latin typeface="Trebuchet MS"/>
                <a:cs typeface="Trebuchet MS"/>
              </a:rPr>
              <a:t>nuevas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soluciones.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Desde </a:t>
            </a:r>
            <a:r>
              <a:rPr dirty="0" sz="2600" spc="-90">
                <a:solidFill>
                  <a:srgbClr val="FFFFFF"/>
                </a:solidFill>
                <a:latin typeface="Trebuchet MS"/>
                <a:cs typeface="Trebuchet MS"/>
              </a:rPr>
              <a:t>aplicaciones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móviles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45">
                <a:solidFill>
                  <a:srgbClr val="FFFFFF"/>
                </a:solidFill>
                <a:latin typeface="Trebuchet MS"/>
                <a:cs typeface="Trebuchet MS"/>
              </a:rPr>
              <a:t>hasta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inteligencia 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artificial,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60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0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0">
                <a:solidFill>
                  <a:srgbClr val="FFFFFF"/>
                </a:solidFill>
                <a:latin typeface="Trebuchet MS"/>
                <a:cs typeface="Trebuchet MS"/>
              </a:rPr>
              <a:t>han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dado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lugar</a:t>
            </a:r>
            <a:r>
              <a:rPr dirty="0" sz="2600" spc="-1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avances </a:t>
            </a:r>
            <a:r>
              <a:rPr dirty="0" sz="2600" spc="-60">
                <a:solidFill>
                  <a:srgbClr val="FFFFFF"/>
                </a:solidFill>
                <a:latin typeface="Trebuchet MS"/>
                <a:cs typeface="Trebuchet MS"/>
              </a:rPr>
              <a:t>significativos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45">
                <a:solidFill>
                  <a:srgbClr val="FFFFFF"/>
                </a:solidFill>
                <a:latin typeface="Trebuchet MS"/>
                <a:cs typeface="Trebuchet MS"/>
              </a:rPr>
              <a:t>diversos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90">
                <a:solidFill>
                  <a:srgbClr val="FFFFFF"/>
                </a:solidFill>
                <a:latin typeface="Trebuchet MS"/>
                <a:cs typeface="Trebuchet MS"/>
              </a:rPr>
              <a:t>campos,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como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medicina,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energía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25">
                <a:solidFill>
                  <a:srgbClr val="FFFFFF"/>
                </a:solidFill>
                <a:latin typeface="Trebuchet MS"/>
                <a:cs typeface="Trebuchet MS"/>
              </a:rPr>
              <a:t>agricultura.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Estas </a:t>
            </a:r>
            <a:r>
              <a:rPr dirty="0" sz="2600" spc="-45">
                <a:solidFill>
                  <a:srgbClr val="FFFFFF"/>
                </a:solidFill>
                <a:latin typeface="Trebuchet MS"/>
                <a:cs typeface="Trebuchet MS"/>
              </a:rPr>
              <a:t>innovaciones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30">
                <a:solidFill>
                  <a:srgbClr val="FFFFFF"/>
                </a:solidFill>
                <a:latin typeface="Trebuchet MS"/>
                <a:cs typeface="Trebuchet MS"/>
              </a:rPr>
              <a:t>han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mejorado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14">
                <a:solidFill>
                  <a:srgbClr val="FFFFFF"/>
                </a:solidFill>
                <a:latin typeface="Trebuchet MS"/>
                <a:cs typeface="Trebuchet MS"/>
              </a:rPr>
              <a:t>calidad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20">
                <a:solidFill>
                  <a:srgbClr val="FFFFFF"/>
                </a:solidFill>
                <a:latin typeface="Trebuchet MS"/>
                <a:cs typeface="Trebuchet MS"/>
              </a:rPr>
              <a:t>vida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0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75">
                <a:solidFill>
                  <a:srgbClr val="FFFFFF"/>
                </a:solidFill>
                <a:latin typeface="Trebuchet MS"/>
                <a:cs typeface="Trebuchet MS"/>
              </a:rPr>
              <a:t>personas,</a:t>
            </a:r>
            <a:r>
              <a:rPr dirty="0" sz="2600" spc="-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optimizando</a:t>
            </a:r>
            <a:r>
              <a:rPr dirty="0" sz="2600" spc="-1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procesos, </a:t>
            </a:r>
            <a:r>
              <a:rPr dirty="0" sz="2600" spc="-95">
                <a:solidFill>
                  <a:srgbClr val="FFFFFF"/>
                </a:solidFill>
                <a:latin typeface="Trebuchet MS"/>
                <a:cs typeface="Trebuchet MS"/>
              </a:rPr>
              <a:t>facilitando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85">
                <a:solidFill>
                  <a:srgbClr val="FFFFFF"/>
                </a:solidFill>
                <a:latin typeface="Trebuchet MS"/>
                <a:cs typeface="Trebuchet MS"/>
              </a:rPr>
              <a:t>tareas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5">
                <a:solidFill>
                  <a:srgbClr val="FFFFFF"/>
                </a:solidFill>
                <a:latin typeface="Trebuchet MS"/>
                <a:cs typeface="Trebuchet MS"/>
              </a:rPr>
              <a:t>brindando</a:t>
            </a:r>
            <a:r>
              <a:rPr dirty="0" sz="2600" spc="-1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soluciones</a:t>
            </a:r>
            <a:r>
              <a:rPr dirty="0" sz="26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endParaRPr sz="2600">
              <a:latin typeface="Trebuchet MS"/>
              <a:cs typeface="Trebuchet MS"/>
            </a:endParaRPr>
          </a:p>
          <a:p>
            <a:pPr algn="r" marR="5080">
              <a:lnSpc>
                <a:spcPts val="3075"/>
              </a:lnSpc>
            </a:pPr>
            <a:r>
              <a:rPr dirty="0" sz="2600" spc="-65">
                <a:solidFill>
                  <a:srgbClr val="FFFFFF"/>
                </a:solidFill>
                <a:latin typeface="Trebuchet MS"/>
                <a:cs typeface="Trebuchet MS"/>
              </a:rPr>
              <a:t>problemas</a:t>
            </a:r>
            <a:r>
              <a:rPr dirty="0" sz="2600" spc="-1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Trebuchet MS"/>
                <a:cs typeface="Trebuchet MS"/>
              </a:rPr>
              <a:t>complejos.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13684890" y="3326236"/>
            <a:ext cx="4276725" cy="104775"/>
          </a:xfrm>
          <a:custGeom>
            <a:avLst/>
            <a:gdLst/>
            <a:ahLst/>
            <a:cxnLst/>
            <a:rect l="l" t="t" r="r" b="b"/>
            <a:pathLst>
              <a:path w="4276725" h="104775">
                <a:moveTo>
                  <a:pt x="4276724" y="104775"/>
                </a:moveTo>
                <a:lnTo>
                  <a:pt x="0" y="104775"/>
                </a:lnTo>
                <a:lnTo>
                  <a:pt x="0" y="0"/>
                </a:lnTo>
                <a:lnTo>
                  <a:pt x="4276724" y="0"/>
                </a:lnTo>
                <a:lnTo>
                  <a:pt x="4276724" y="104775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4"/>
                </a:moveTo>
                <a:lnTo>
                  <a:pt x="0" y="1841654"/>
                </a:lnTo>
                <a:lnTo>
                  <a:pt x="0" y="19849"/>
                </a:lnTo>
                <a:lnTo>
                  <a:pt x="19849" y="0"/>
                </a:lnTo>
                <a:lnTo>
                  <a:pt x="1634970" y="0"/>
                </a:lnTo>
                <a:lnTo>
                  <a:pt x="2565721" y="930750"/>
                </a:lnTo>
                <a:lnTo>
                  <a:pt x="827410" y="266906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 descr=""/>
            <p:cNvSpPr/>
            <p:nvPr/>
          </p:nvSpPr>
          <p:spPr>
            <a:xfrm>
              <a:off x="989096" y="6364933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1" y="3922066"/>
                  </a:moveTo>
                  <a:lnTo>
                    <a:pt x="698124" y="3922066"/>
                  </a:lnTo>
                  <a:lnTo>
                    <a:pt x="0" y="3224212"/>
                  </a:lnTo>
                  <a:lnTo>
                    <a:pt x="3225461" y="0"/>
                  </a:lnTo>
                  <a:lnTo>
                    <a:pt x="6448424" y="3224212"/>
                  </a:lnTo>
                  <a:lnTo>
                    <a:pt x="5750841" y="3922066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2994934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9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5" y="0"/>
              <a:ext cx="6372126" cy="6049465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09603" rIns="0" bIns="0" rtlCol="0" vert="horz">
            <a:spAutoFit/>
          </a:bodyPr>
          <a:lstStyle/>
          <a:p>
            <a:pPr marL="3390900">
              <a:lnSpc>
                <a:spcPct val="100000"/>
              </a:lnSpc>
              <a:spcBef>
                <a:spcPts val="90"/>
              </a:spcBef>
            </a:pPr>
            <a:r>
              <a:rPr dirty="0" sz="5250" spc="-45"/>
              <a:t>Educación</a:t>
            </a:r>
            <a:r>
              <a:rPr dirty="0" sz="5250" spc="-235"/>
              <a:t> </a:t>
            </a:r>
            <a:r>
              <a:rPr dirty="0" sz="5250" spc="-10"/>
              <a:t>digital</a:t>
            </a:r>
            <a:endParaRPr sz="5250"/>
          </a:p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817998" y="3655073"/>
            <a:ext cx="1719748" cy="339810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8597878" y="3568851"/>
            <a:ext cx="7753350" cy="541147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95"/>
              </a:spcBef>
              <a:tabLst>
                <a:tab pos="7044055" algn="l"/>
              </a:tabLst>
            </a:pPr>
            <a:r>
              <a:rPr dirty="0" sz="3200" spc="-3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00" spc="-2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40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35">
                <a:solidFill>
                  <a:srgbClr val="FFFFFF"/>
                </a:solidFill>
                <a:latin typeface="Trebuchet MS"/>
                <a:cs typeface="Trebuchet MS"/>
              </a:rPr>
              <a:t>han</a:t>
            </a:r>
            <a:r>
              <a:rPr dirty="0" sz="320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75">
                <a:solidFill>
                  <a:srgbClr val="FFFFFF"/>
                </a:solidFill>
                <a:latin typeface="Trebuchet MS"/>
                <a:cs typeface="Trebuchet MS"/>
              </a:rPr>
              <a:t>revolucionado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3200" spc="-25">
                <a:solidFill>
                  <a:srgbClr val="FFFFFF"/>
                </a:solidFill>
                <a:latin typeface="Trebuchet MS"/>
                <a:cs typeface="Trebuchet MS"/>
              </a:rPr>
              <a:t>al </a:t>
            </a:r>
            <a:r>
              <a:rPr dirty="0" sz="3200" spc="-80">
                <a:solidFill>
                  <a:srgbClr val="FFFFFF"/>
                </a:solidFill>
                <a:latin typeface="Trebuchet MS"/>
                <a:cs typeface="Trebuchet MS"/>
              </a:rPr>
              <a:t>proporcionar</a:t>
            </a:r>
            <a:r>
              <a:rPr dirty="0" sz="320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herramientas</a:t>
            </a:r>
            <a:r>
              <a:rPr dirty="0" sz="32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rebuchet MS"/>
                <a:cs typeface="Trebuchet MS"/>
              </a:rPr>
              <a:t>recursos </a:t>
            </a:r>
            <a:r>
              <a:rPr dirty="0" sz="3200" spc="-105">
                <a:solidFill>
                  <a:srgbClr val="FFFFFF"/>
                </a:solidFill>
                <a:latin typeface="Trebuchet MS"/>
                <a:cs typeface="Trebuchet MS"/>
              </a:rPr>
              <a:t>digitales</a:t>
            </a:r>
            <a:r>
              <a:rPr dirty="0" sz="32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20">
                <a:solidFill>
                  <a:srgbClr val="FFFFFF"/>
                </a:solidFill>
                <a:latin typeface="Trebuchet MS"/>
                <a:cs typeface="Trebuchet MS"/>
              </a:rPr>
              <a:t>enriquecen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55">
                <a:solidFill>
                  <a:srgbClr val="FFFFFF"/>
                </a:solidFill>
                <a:latin typeface="Trebuchet MS"/>
                <a:cs typeface="Trebuchet MS"/>
              </a:rPr>
              <a:t>proceso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2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3200" spc="-45">
                <a:solidFill>
                  <a:srgbClr val="FFFFFF"/>
                </a:solidFill>
                <a:latin typeface="Trebuchet MS"/>
                <a:cs typeface="Trebuchet MS"/>
              </a:rPr>
              <a:t>enseñanza-</a:t>
            </a:r>
            <a:r>
              <a:rPr dirty="0" sz="3200" spc="-170">
                <a:solidFill>
                  <a:srgbClr val="FFFFFF"/>
                </a:solidFill>
                <a:latin typeface="Trebuchet MS"/>
                <a:cs typeface="Trebuchet MS"/>
              </a:rPr>
              <a:t>aprendizaje.</a:t>
            </a:r>
            <a:r>
              <a:rPr dirty="0" sz="32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>
                <a:solidFill>
                  <a:srgbClr val="FFFFFF"/>
                </a:solidFill>
                <a:latin typeface="Trebuchet MS"/>
                <a:cs typeface="Trebuchet MS"/>
              </a:rPr>
              <a:t>Desde</a:t>
            </a:r>
            <a:r>
              <a:rPr dirty="0" sz="3200" spc="-1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rebuchet MS"/>
                <a:cs typeface="Trebuchet MS"/>
              </a:rPr>
              <a:t>plataformas </a:t>
            </a:r>
            <a:r>
              <a:rPr dirty="0" sz="3200" spc="-1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40">
                <a:solidFill>
                  <a:srgbClr val="FFFFFF"/>
                </a:solidFill>
                <a:latin typeface="Trebuchet MS"/>
                <a:cs typeface="Trebuchet MS"/>
              </a:rPr>
              <a:t>aprendizaje</a:t>
            </a:r>
            <a:r>
              <a:rPr dirty="0" sz="32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6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2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35">
                <a:solidFill>
                  <a:srgbClr val="FFFFFF"/>
                </a:solidFill>
                <a:latin typeface="Trebuchet MS"/>
                <a:cs typeface="Trebuchet MS"/>
              </a:rPr>
              <a:t>línea</a:t>
            </a:r>
            <a:r>
              <a:rPr dirty="0" sz="32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55">
                <a:solidFill>
                  <a:srgbClr val="FFFFFF"/>
                </a:solidFill>
                <a:latin typeface="Trebuchet MS"/>
                <a:cs typeface="Trebuchet MS"/>
              </a:rPr>
              <a:t>hasta</a:t>
            </a:r>
            <a:r>
              <a:rPr dirty="0" sz="32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rebuchet MS"/>
                <a:cs typeface="Trebuchet MS"/>
              </a:rPr>
              <a:t>aplicaciones </a:t>
            </a:r>
            <a:r>
              <a:rPr dirty="0" sz="3200" spc="-145">
                <a:solidFill>
                  <a:srgbClr val="FFFFFF"/>
                </a:solidFill>
                <a:latin typeface="Trebuchet MS"/>
                <a:cs typeface="Trebuchet MS"/>
              </a:rPr>
              <a:t>interactivas,</a:t>
            </a:r>
            <a:r>
              <a:rPr dirty="0" sz="32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0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00" spc="-25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40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32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5">
                <a:solidFill>
                  <a:srgbClr val="FFFFFF"/>
                </a:solidFill>
                <a:latin typeface="Trebuchet MS"/>
                <a:cs typeface="Trebuchet MS"/>
              </a:rPr>
              <a:t>permiten</a:t>
            </a:r>
            <a:r>
              <a:rPr dirty="0" sz="32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4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32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acceso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25">
                <a:solidFill>
                  <a:srgbClr val="FFFFFF"/>
                </a:solidFill>
                <a:latin typeface="Trebuchet MS"/>
                <a:cs typeface="Trebuchet MS"/>
              </a:rPr>
              <a:t>más </a:t>
            </a:r>
            <a:r>
              <a:rPr dirty="0" sz="3200" spc="-85">
                <a:solidFill>
                  <a:srgbClr val="FFFFFF"/>
                </a:solidFill>
                <a:latin typeface="Trebuchet MS"/>
                <a:cs typeface="Trebuchet MS"/>
              </a:rPr>
              <a:t>amplio</a:t>
            </a:r>
            <a:r>
              <a:rPr dirty="0" sz="32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9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0">
                <a:solidFill>
                  <a:srgbClr val="FFFFFF"/>
                </a:solidFill>
                <a:latin typeface="Trebuchet MS"/>
                <a:cs typeface="Trebuchet MS"/>
              </a:rPr>
              <a:t>educación</a:t>
            </a:r>
            <a:r>
              <a:rPr dirty="0" sz="32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65">
                <a:solidFill>
                  <a:srgbClr val="FFFFFF"/>
                </a:solidFill>
                <a:latin typeface="Trebuchet MS"/>
                <a:cs typeface="Trebuchet MS"/>
              </a:rPr>
              <a:t>promueven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adquisición</a:t>
            </a:r>
            <a:r>
              <a:rPr dirty="0" sz="320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5">
                <a:solidFill>
                  <a:srgbClr val="FFFFFF"/>
                </a:solidFill>
                <a:latin typeface="Trebuchet MS"/>
                <a:cs typeface="Trebuchet MS"/>
              </a:rPr>
              <a:t>habilidades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40">
                <a:solidFill>
                  <a:srgbClr val="FFFFFF"/>
                </a:solidFill>
                <a:latin typeface="Trebuchet MS"/>
                <a:cs typeface="Trebuchet MS"/>
              </a:rPr>
              <a:t>digitales.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rebuchet MS"/>
                <a:cs typeface="Trebuchet MS"/>
              </a:rPr>
              <a:t>Además, </a:t>
            </a:r>
            <a:r>
              <a:rPr dirty="0" sz="3200" spc="-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0">
                <a:solidFill>
                  <a:srgbClr val="FFFFFF"/>
                </a:solidFill>
                <a:latin typeface="Trebuchet MS"/>
                <a:cs typeface="Trebuchet MS"/>
              </a:rPr>
              <a:t>educación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20">
                <a:solidFill>
                  <a:srgbClr val="FFFFFF"/>
                </a:solidFill>
                <a:latin typeface="Trebuchet MS"/>
                <a:cs typeface="Trebuchet MS"/>
              </a:rPr>
              <a:t>digital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55">
                <a:solidFill>
                  <a:srgbClr val="FFFFFF"/>
                </a:solidFill>
                <a:latin typeface="Trebuchet MS"/>
                <a:cs typeface="Trebuchet MS"/>
              </a:rPr>
              <a:t>fomenta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rebuchet MS"/>
                <a:cs typeface="Trebuchet MS"/>
              </a:rPr>
              <a:t>colaboración </a:t>
            </a:r>
            <a:r>
              <a:rPr dirty="0" sz="320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0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el </a:t>
            </a:r>
            <a:r>
              <a:rPr dirty="0" sz="3200" spc="-140">
                <a:solidFill>
                  <a:srgbClr val="FFFFFF"/>
                </a:solidFill>
                <a:latin typeface="Trebuchet MS"/>
                <a:cs typeface="Trebuchet MS"/>
              </a:rPr>
              <a:t>aprendizaje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0">
                <a:solidFill>
                  <a:srgbClr val="FFFFFF"/>
                </a:solidFill>
                <a:latin typeface="Trebuchet MS"/>
                <a:cs typeface="Trebuchet MS"/>
              </a:rPr>
              <a:t>personalizado,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85">
                <a:solidFill>
                  <a:srgbClr val="FFFFFF"/>
                </a:solidFill>
                <a:latin typeface="Trebuchet MS"/>
                <a:cs typeface="Trebuchet MS"/>
              </a:rPr>
              <a:t>preparando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5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dirty="0" sz="3200" spc="-30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85">
                <a:solidFill>
                  <a:srgbClr val="FFFFFF"/>
                </a:solidFill>
                <a:latin typeface="Trebuchet MS"/>
                <a:cs typeface="Trebuchet MS"/>
              </a:rPr>
              <a:t>estudiantes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10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320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rebuchet MS"/>
                <a:cs typeface="Trebuchet MS"/>
              </a:rPr>
              <a:t>mundo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20">
                <a:solidFill>
                  <a:srgbClr val="FFFFFF"/>
                </a:solidFill>
                <a:latin typeface="Trebuchet MS"/>
                <a:cs typeface="Trebuchet MS"/>
              </a:rPr>
              <a:t>laboral</a:t>
            </a:r>
            <a:r>
              <a:rPr dirty="0" sz="320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60">
                <a:solidFill>
                  <a:srgbClr val="FFFFFF"/>
                </a:solidFill>
                <a:latin typeface="Trebuchet MS"/>
                <a:cs typeface="Trebuchet MS"/>
              </a:rPr>
              <a:t>actual.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8561667" y="3023739"/>
            <a:ext cx="4029075" cy="104775"/>
          </a:xfrm>
          <a:custGeom>
            <a:avLst/>
            <a:gdLst/>
            <a:ahLst/>
            <a:cxnLst/>
            <a:rect l="l" t="t" r="r" b="b"/>
            <a:pathLst>
              <a:path w="4029075" h="104775">
                <a:moveTo>
                  <a:pt x="4029074" y="104775"/>
                </a:moveTo>
                <a:lnTo>
                  <a:pt x="0" y="104775"/>
                </a:lnTo>
                <a:lnTo>
                  <a:pt x="0" y="0"/>
                </a:lnTo>
                <a:lnTo>
                  <a:pt x="4029074" y="0"/>
                </a:lnTo>
                <a:lnTo>
                  <a:pt x="4029074" y="104775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0667499" y="0"/>
            <a:ext cx="7620634" cy="5420995"/>
            <a:chOff x="10667499" y="0"/>
            <a:chExt cx="7620634" cy="5420995"/>
          </a:xfrm>
        </p:grpSpPr>
        <p:sp>
          <p:nvSpPr>
            <p:cNvPr id="3" name="object 3" descr=""/>
            <p:cNvSpPr/>
            <p:nvPr/>
          </p:nvSpPr>
          <p:spPr>
            <a:xfrm>
              <a:off x="11205248" y="11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07"/>
                  </a:moveTo>
                  <a:lnTo>
                    <a:pt x="1738312" y="1965248"/>
                  </a:lnTo>
                  <a:lnTo>
                    <a:pt x="0" y="3703561"/>
                  </a:lnTo>
                  <a:lnTo>
                    <a:pt x="1200556" y="4906619"/>
                  </a:lnTo>
                  <a:lnTo>
                    <a:pt x="2938869" y="3168307"/>
                  </a:lnTo>
                  <a:close/>
                </a:path>
                <a:path w="7082790" h="5093970">
                  <a:moveTo>
                    <a:pt x="7082752" y="558787"/>
                  </a:moveTo>
                  <a:lnTo>
                    <a:pt x="6523952" y="0"/>
                  </a:lnTo>
                  <a:lnTo>
                    <a:pt x="3813962" y="0"/>
                  </a:lnTo>
                  <a:lnTo>
                    <a:pt x="1944751" y="1869211"/>
                  </a:lnTo>
                  <a:lnTo>
                    <a:pt x="5168963" y="5093424"/>
                  </a:lnTo>
                  <a:lnTo>
                    <a:pt x="7082752" y="3179635"/>
                  </a:lnTo>
                  <a:lnTo>
                    <a:pt x="7082752" y="558787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10667499" y="1430000"/>
              <a:ext cx="2371725" cy="2371725"/>
            </a:xfrm>
            <a:custGeom>
              <a:avLst/>
              <a:gdLst/>
              <a:ahLst/>
              <a:cxnLst/>
              <a:rect l="l" t="t" r="r" b="b"/>
              <a:pathLst>
                <a:path w="2371725" h="2371725">
                  <a:moveTo>
                    <a:pt x="632795" y="2371108"/>
                  </a:moveTo>
                  <a:lnTo>
                    <a:pt x="0" y="1738312"/>
                  </a:lnTo>
                  <a:lnTo>
                    <a:pt x="1738312" y="0"/>
                  </a:lnTo>
                  <a:lnTo>
                    <a:pt x="2371108" y="630294"/>
                  </a:lnTo>
                  <a:lnTo>
                    <a:pt x="632795" y="237110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16535002" y="3474687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94729" y="1946162"/>
                  </a:moveTo>
                  <a:lnTo>
                    <a:pt x="0" y="1751433"/>
                  </a:lnTo>
                  <a:lnTo>
                    <a:pt x="1752996" y="0"/>
                  </a:lnTo>
                  <a:lnTo>
                    <a:pt x="1752996" y="386504"/>
                  </a:lnTo>
                  <a:lnTo>
                    <a:pt x="194729" y="1946162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0" y="4062768"/>
            <a:ext cx="6811645" cy="6224270"/>
            <a:chOff x="0" y="4062768"/>
            <a:chExt cx="6811645" cy="6224270"/>
          </a:xfrm>
        </p:grpSpPr>
        <p:sp>
          <p:nvSpPr>
            <p:cNvPr id="7" name="object 7" descr=""/>
            <p:cNvSpPr/>
            <p:nvPr/>
          </p:nvSpPr>
          <p:spPr>
            <a:xfrm>
              <a:off x="0" y="6801868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4354488" y="3485131"/>
                  </a:moveTo>
                  <a:lnTo>
                    <a:pt x="0" y="3485131"/>
                  </a:lnTo>
                  <a:lnTo>
                    <a:pt x="0" y="1391804"/>
                  </a:lnTo>
                  <a:lnTo>
                    <a:pt x="1392344" y="0"/>
                  </a:lnTo>
                  <a:lnTo>
                    <a:pt x="4616557" y="3222961"/>
                  </a:lnTo>
                  <a:lnTo>
                    <a:pt x="4354488" y="348513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3851849"/>
                  </a:moveTo>
                  <a:lnTo>
                    <a:pt x="0" y="0"/>
                  </a:lnTo>
                  <a:lnTo>
                    <a:pt x="1925924" y="1925924"/>
                  </a:lnTo>
                  <a:lnTo>
                    <a:pt x="0" y="38518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06500" y="4615674"/>
              <a:ext cx="2605089" cy="427681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40142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5750" spc="-60"/>
              <a:t>Inclusión</a:t>
            </a:r>
            <a:r>
              <a:rPr dirty="0" sz="5750" spc="-215"/>
              <a:t> </a:t>
            </a:r>
            <a:r>
              <a:rPr dirty="0" sz="5750" spc="-10"/>
              <a:t>digital</a:t>
            </a:r>
            <a:endParaRPr sz="5750"/>
          </a:p>
        </p:txBody>
      </p:sp>
      <p:sp>
        <p:nvSpPr>
          <p:cNvPr id="11" name="object 11" descr=""/>
          <p:cNvSpPr txBox="1"/>
          <p:nvPr/>
        </p:nvSpPr>
        <p:spPr>
          <a:xfrm>
            <a:off x="2929787" y="4044691"/>
            <a:ext cx="7515859" cy="485203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r" marL="215265" marR="5080" indent="-203200">
              <a:lnSpc>
                <a:spcPct val="100699"/>
              </a:lnSpc>
              <a:spcBef>
                <a:spcPts val="90"/>
              </a:spcBef>
              <a:tabLst>
                <a:tab pos="3848735" algn="l"/>
              </a:tabLst>
            </a:pPr>
            <a:r>
              <a:rPr dirty="0" sz="3150" spc="-30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150" spc="-2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35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31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55">
                <a:solidFill>
                  <a:srgbClr val="FFFFFF"/>
                </a:solidFill>
                <a:latin typeface="Trebuchet MS"/>
                <a:cs typeface="Trebuchet MS"/>
              </a:rPr>
              <a:t>desempeñan</a:t>
            </a:r>
            <a:r>
              <a:rPr dirty="0" sz="31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35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31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10">
                <a:solidFill>
                  <a:srgbClr val="FFFFFF"/>
                </a:solidFill>
                <a:latin typeface="Trebuchet MS"/>
                <a:cs typeface="Trebuchet MS"/>
              </a:rPr>
              <a:t>papel</a:t>
            </a:r>
            <a:r>
              <a:rPr dirty="0" sz="31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55">
                <a:solidFill>
                  <a:srgbClr val="FFFFFF"/>
                </a:solidFill>
                <a:latin typeface="Trebuchet MS"/>
                <a:cs typeface="Trebuchet MS"/>
              </a:rPr>
              <a:t>fundamental </a:t>
            </a:r>
            <a:r>
              <a:rPr dirty="0" sz="3150" spc="-7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1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15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3150" spc="-155">
                <a:solidFill>
                  <a:srgbClr val="FFFFFF"/>
                </a:solidFill>
                <a:latin typeface="Trebuchet MS"/>
                <a:cs typeface="Trebuchet MS"/>
              </a:rPr>
              <a:t>al</a:t>
            </a:r>
            <a:r>
              <a:rPr dirty="0" sz="31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05">
                <a:solidFill>
                  <a:srgbClr val="FFFFFF"/>
                </a:solidFill>
                <a:latin typeface="Trebuchet MS"/>
                <a:cs typeface="Trebuchet MS"/>
              </a:rPr>
              <a:t>brindar</a:t>
            </a:r>
            <a:r>
              <a:rPr dirty="0" sz="31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90">
                <a:solidFill>
                  <a:srgbClr val="FFFFFF"/>
                </a:solidFill>
                <a:latin typeface="Trebuchet MS"/>
                <a:cs typeface="Trebuchet MS"/>
              </a:rPr>
              <a:t>acceso</a:t>
            </a:r>
            <a:r>
              <a:rPr dirty="0" sz="31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9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1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3150" spc="-65">
                <a:solidFill>
                  <a:srgbClr val="FFFFFF"/>
                </a:solidFill>
                <a:latin typeface="Trebuchet MS"/>
                <a:cs typeface="Trebuchet MS"/>
              </a:rPr>
              <a:t>tecnología</a:t>
            </a:r>
            <a:r>
              <a:rPr dirty="0" sz="31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1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5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1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70">
                <a:solidFill>
                  <a:srgbClr val="FFFFFF"/>
                </a:solidFill>
                <a:latin typeface="Trebuchet MS"/>
                <a:cs typeface="Trebuchet MS"/>
              </a:rPr>
              <a:t>información</a:t>
            </a:r>
            <a:r>
              <a:rPr dirty="0" sz="31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9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1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35">
                <a:solidFill>
                  <a:srgbClr val="FFFFFF"/>
                </a:solidFill>
                <a:latin typeface="Trebuchet MS"/>
                <a:cs typeface="Trebuchet MS"/>
              </a:rPr>
              <a:t>comunidades </a:t>
            </a:r>
            <a:r>
              <a:rPr dirty="0" sz="3150" spc="-110">
                <a:solidFill>
                  <a:srgbClr val="FFFFFF"/>
                </a:solidFill>
                <a:latin typeface="Trebuchet MS"/>
                <a:cs typeface="Trebuchet MS"/>
              </a:rPr>
              <a:t>desfavorecidas.</a:t>
            </a:r>
            <a:r>
              <a:rPr dirty="0" sz="31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5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95">
                <a:solidFill>
                  <a:srgbClr val="FFFFFF"/>
                </a:solidFill>
                <a:latin typeface="Trebuchet MS"/>
                <a:cs typeface="Trebuchet MS"/>
              </a:rPr>
              <a:t>conectividad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75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31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40">
                <a:solidFill>
                  <a:srgbClr val="FFFFFF"/>
                </a:solidFill>
                <a:latin typeface="Trebuchet MS"/>
                <a:cs typeface="Trebuchet MS"/>
              </a:rPr>
              <a:t>acceso </a:t>
            </a:r>
            <a:r>
              <a:rPr dirty="0" sz="3150" spc="-9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45">
                <a:solidFill>
                  <a:srgbClr val="FFFFFF"/>
                </a:solidFill>
                <a:latin typeface="Trebuchet MS"/>
                <a:cs typeface="Trebuchet MS"/>
              </a:rPr>
              <a:t>dispositivos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95">
                <a:solidFill>
                  <a:srgbClr val="FFFFFF"/>
                </a:solidFill>
                <a:latin typeface="Trebuchet MS"/>
                <a:cs typeface="Trebuchet MS"/>
              </a:rPr>
              <a:t>digitales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00">
                <a:solidFill>
                  <a:srgbClr val="FFFFFF"/>
                </a:solidFill>
                <a:latin typeface="Trebuchet MS"/>
                <a:cs typeface="Trebuchet MS"/>
              </a:rPr>
              <a:t>permiten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45">
                <a:solidFill>
                  <a:srgbClr val="FFFFFF"/>
                </a:solidFill>
                <a:latin typeface="Trebuchet MS"/>
                <a:cs typeface="Trebuchet MS"/>
              </a:rPr>
              <a:t>reducir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3150" spc="-114">
                <a:solidFill>
                  <a:srgbClr val="FFFFFF"/>
                </a:solidFill>
                <a:latin typeface="Trebuchet MS"/>
                <a:cs typeface="Trebuchet MS"/>
              </a:rPr>
              <a:t>brecha</a:t>
            </a:r>
            <a:r>
              <a:rPr dirty="0" sz="31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10">
                <a:solidFill>
                  <a:srgbClr val="FFFFFF"/>
                </a:solidFill>
                <a:latin typeface="Trebuchet MS"/>
                <a:cs typeface="Trebuchet MS"/>
              </a:rPr>
              <a:t>digital</a:t>
            </a:r>
            <a:r>
              <a:rPr dirty="0" sz="31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1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50">
                <a:solidFill>
                  <a:srgbClr val="FFFFFF"/>
                </a:solidFill>
                <a:latin typeface="Trebuchet MS"/>
                <a:cs typeface="Trebuchet MS"/>
              </a:rPr>
              <a:t>promover</a:t>
            </a:r>
            <a:r>
              <a:rPr dirty="0" sz="31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5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1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85">
                <a:solidFill>
                  <a:srgbClr val="FFFFFF"/>
                </a:solidFill>
                <a:latin typeface="Trebuchet MS"/>
                <a:cs typeface="Trebuchet MS"/>
              </a:rPr>
              <a:t>igualdad</a:t>
            </a:r>
            <a:r>
              <a:rPr dirty="0" sz="31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3150" spc="-85">
                <a:solidFill>
                  <a:srgbClr val="FFFFFF"/>
                </a:solidFill>
                <a:latin typeface="Trebuchet MS"/>
                <a:cs typeface="Trebuchet MS"/>
              </a:rPr>
              <a:t>oportunidades.</a:t>
            </a:r>
            <a:r>
              <a:rPr dirty="0" sz="315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00">
                <a:solidFill>
                  <a:srgbClr val="FFFFFF"/>
                </a:solidFill>
                <a:latin typeface="Trebuchet MS"/>
                <a:cs typeface="Trebuchet MS"/>
              </a:rPr>
              <a:t>Además,</a:t>
            </a:r>
            <a:r>
              <a:rPr dirty="0" sz="315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9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150" spc="-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35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315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0">
                <a:solidFill>
                  <a:srgbClr val="FFFFFF"/>
                </a:solidFill>
                <a:latin typeface="Trebuchet MS"/>
                <a:cs typeface="Trebuchet MS"/>
              </a:rPr>
              <a:t>ofrecen </a:t>
            </a:r>
            <a:r>
              <a:rPr dirty="0" sz="3150" spc="-90">
                <a:solidFill>
                  <a:srgbClr val="FFFFFF"/>
                </a:solidFill>
                <a:latin typeface="Trebuchet MS"/>
                <a:cs typeface="Trebuchet MS"/>
              </a:rPr>
              <a:t>herramientas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9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15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>
                <a:solidFill>
                  <a:srgbClr val="FFFFFF"/>
                </a:solidFill>
                <a:latin typeface="Trebuchet MS"/>
                <a:cs typeface="Trebuchet MS"/>
              </a:rPr>
              <a:t>apoyo</a:t>
            </a:r>
            <a:r>
              <a:rPr dirty="0" sz="315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05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31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35">
                <a:solidFill>
                  <a:srgbClr val="FFFFFF"/>
                </a:solidFill>
                <a:latin typeface="Trebuchet MS"/>
                <a:cs typeface="Trebuchet MS"/>
              </a:rPr>
              <a:t>personas</a:t>
            </a:r>
            <a:r>
              <a:rPr dirty="0" sz="315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Trebuchet MS"/>
                <a:cs typeface="Trebuchet MS"/>
              </a:rPr>
              <a:t>con </a:t>
            </a:r>
            <a:r>
              <a:rPr dirty="0" sz="3150" spc="-125">
                <a:solidFill>
                  <a:srgbClr val="FFFFFF"/>
                </a:solidFill>
                <a:latin typeface="Trebuchet MS"/>
                <a:cs typeface="Trebuchet MS"/>
              </a:rPr>
              <a:t>discapacidades,</a:t>
            </a:r>
            <a:r>
              <a:rPr dirty="0" sz="315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05">
                <a:solidFill>
                  <a:srgbClr val="FFFFFF"/>
                </a:solidFill>
                <a:latin typeface="Trebuchet MS"/>
                <a:cs typeface="Trebuchet MS"/>
              </a:rPr>
              <a:t>facilitando</a:t>
            </a:r>
            <a:r>
              <a:rPr dirty="0" sz="315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20">
                <a:solidFill>
                  <a:srgbClr val="FFFFFF"/>
                </a:solidFill>
                <a:latin typeface="Trebuchet MS"/>
                <a:cs typeface="Trebuchet MS"/>
              </a:rPr>
              <a:t>su</a:t>
            </a:r>
            <a:r>
              <a:rPr dirty="0" sz="315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80">
                <a:solidFill>
                  <a:srgbClr val="FFFFFF"/>
                </a:solidFill>
                <a:latin typeface="Trebuchet MS"/>
                <a:cs typeface="Trebuchet MS"/>
              </a:rPr>
              <a:t>participación</a:t>
            </a:r>
            <a:endParaRPr sz="3150">
              <a:latin typeface="Trebuchet MS"/>
              <a:cs typeface="Trebuchet MS"/>
            </a:endParaRPr>
          </a:p>
          <a:p>
            <a:pPr algn="r" marR="5080">
              <a:lnSpc>
                <a:spcPts val="3750"/>
              </a:lnSpc>
            </a:pPr>
            <a:r>
              <a:rPr dirty="0" sz="3150" spc="-114">
                <a:solidFill>
                  <a:srgbClr val="FFFFFF"/>
                </a:solidFill>
                <a:latin typeface="Trebuchet MS"/>
                <a:cs typeface="Trebuchet MS"/>
              </a:rPr>
              <a:t>activa</a:t>
            </a:r>
            <a:r>
              <a:rPr dirty="0" sz="31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7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1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5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1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150" spc="-10">
                <a:solidFill>
                  <a:srgbClr val="FFFFFF"/>
                </a:solidFill>
                <a:latin typeface="Trebuchet MS"/>
                <a:cs typeface="Trebuchet MS"/>
              </a:rPr>
              <a:t>sociedad.</a:t>
            </a:r>
            <a:endParaRPr sz="3150">
              <a:latin typeface="Trebuchet MS"/>
              <a:cs typeface="Trebuchet MS"/>
            </a:endParaRPr>
          </a:p>
        </p:txBody>
      </p:sp>
      <p:sp>
        <p:nvSpPr>
          <p:cNvPr id="12" name="object 12" descr=""/>
          <p:cNvSpPr/>
          <p:nvPr/>
        </p:nvSpPr>
        <p:spPr>
          <a:xfrm>
            <a:off x="5459670" y="3627489"/>
            <a:ext cx="5038725" cy="123825"/>
          </a:xfrm>
          <a:custGeom>
            <a:avLst/>
            <a:gdLst/>
            <a:ahLst/>
            <a:cxnLst/>
            <a:rect l="l" t="t" r="r" b="b"/>
            <a:pathLst>
              <a:path w="5038725" h="123825">
                <a:moveTo>
                  <a:pt x="5038724" y="123825"/>
                </a:moveTo>
                <a:lnTo>
                  <a:pt x="0" y="123825"/>
                </a:lnTo>
                <a:lnTo>
                  <a:pt x="0" y="0"/>
                </a:lnTo>
                <a:lnTo>
                  <a:pt x="5038724" y="0"/>
                </a:lnTo>
                <a:lnTo>
                  <a:pt x="5038724" y="123825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3" name="object 1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92750" y="3321653"/>
            <a:ext cx="6372125" cy="63721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8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 descr="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 descr="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5477500" y="5512500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5"/>
              <a:ext cx="5320567" cy="5054984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8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4276090">
              <a:lnSpc>
                <a:spcPct val="100000"/>
              </a:lnSpc>
              <a:spcBef>
                <a:spcPts val="110"/>
              </a:spcBef>
            </a:pPr>
            <a:r>
              <a:rPr dirty="0" sz="5600" spc="-10"/>
              <a:t>Ciberseguridad</a:t>
            </a:r>
            <a:endParaRPr sz="5600"/>
          </a:p>
        </p:txBody>
      </p:sp>
      <p:pic>
        <p:nvPicPr>
          <p:cNvPr id="12" name="object 12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202858" y="3987835"/>
            <a:ext cx="2524274" cy="432452"/>
          </a:xfrm>
          <a:prstGeom prst="rect">
            <a:avLst/>
          </a:prstGeom>
        </p:spPr>
      </p:pic>
      <p:sp>
        <p:nvSpPr>
          <p:cNvPr id="13" name="object 13" descr=""/>
          <p:cNvSpPr txBox="1"/>
          <p:nvPr/>
        </p:nvSpPr>
        <p:spPr>
          <a:xfrm>
            <a:off x="17723969" y="3893191"/>
            <a:ext cx="117475" cy="5226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50" spc="-47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3250">
              <a:latin typeface="Trebuchet MS"/>
              <a:cs typeface="Trebuchet MS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9491690" y="3397891"/>
            <a:ext cx="7978140" cy="20085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48895">
              <a:lnSpc>
                <a:spcPct val="100000"/>
              </a:lnSpc>
              <a:spcBef>
                <a:spcPts val="105"/>
              </a:spcBef>
            </a:pP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55">
                <a:solidFill>
                  <a:srgbClr val="FFFFFF"/>
                </a:solidFill>
                <a:latin typeface="Trebuchet MS"/>
                <a:cs typeface="Trebuchet MS"/>
              </a:rPr>
              <a:t>creciente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dependencia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50" spc="-25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0">
                <a:solidFill>
                  <a:srgbClr val="FFFFFF"/>
                </a:solidFill>
                <a:latin typeface="Trebuchet MS"/>
                <a:cs typeface="Trebuchet MS"/>
              </a:rPr>
              <a:t>también </a:t>
            </a:r>
            <a:r>
              <a:rPr dirty="0" sz="3250" spc="-110">
                <a:solidFill>
                  <a:srgbClr val="FFFFFF"/>
                </a:solidFill>
                <a:latin typeface="Trebuchet MS"/>
                <a:cs typeface="Trebuchet MS"/>
              </a:rPr>
              <a:t>plantea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5">
                <a:solidFill>
                  <a:srgbClr val="FFFFFF"/>
                </a:solidFill>
                <a:latin typeface="Trebuchet MS"/>
                <a:cs typeface="Trebuchet MS"/>
              </a:rPr>
              <a:t>desafíos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0">
                <a:solidFill>
                  <a:srgbClr val="FFFFFF"/>
                </a:solidFill>
                <a:latin typeface="Trebuchet MS"/>
                <a:cs typeface="Trebuchet MS"/>
              </a:rPr>
              <a:t>términos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endParaRPr sz="325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</a:pP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0">
                <a:solidFill>
                  <a:srgbClr val="FFFFFF"/>
                </a:solidFill>
                <a:latin typeface="Trebuchet MS"/>
                <a:cs typeface="Trebuchet MS"/>
              </a:rPr>
              <a:t>protección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30">
                <a:solidFill>
                  <a:srgbClr val="FFFFFF"/>
                </a:solidFill>
                <a:latin typeface="Trebuchet MS"/>
                <a:cs typeface="Trebuchet MS"/>
              </a:rPr>
              <a:t>datos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Trebuchet MS"/>
                <a:cs typeface="Trebuchet MS"/>
              </a:rPr>
              <a:t>personales,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prevención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20">
                <a:solidFill>
                  <a:srgbClr val="FFFFFF"/>
                </a:solidFill>
                <a:latin typeface="Trebuchet MS"/>
                <a:cs typeface="Trebuchet MS"/>
              </a:rPr>
              <a:t>ciberataques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6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garantía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endParaRPr sz="3250">
              <a:latin typeface="Trebuchet MS"/>
              <a:cs typeface="Trebuchet MS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9491690" y="5388616"/>
            <a:ext cx="8394700" cy="29991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dirty="0" sz="3250" spc="-125">
                <a:solidFill>
                  <a:srgbClr val="FFFFFF"/>
                </a:solidFill>
                <a:latin typeface="Trebuchet MS"/>
                <a:cs typeface="Trebuchet MS"/>
              </a:rPr>
              <a:t>privacidad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40">
                <a:solidFill>
                  <a:srgbClr val="FFFFFF"/>
                </a:solidFill>
                <a:latin typeface="Trebuchet MS"/>
                <a:cs typeface="Trebuchet MS"/>
              </a:rPr>
              <a:t>línea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50">
                <a:solidFill>
                  <a:srgbClr val="FFFFFF"/>
                </a:solidFill>
                <a:latin typeface="Trebuchet MS"/>
                <a:cs typeface="Trebuchet MS"/>
              </a:rPr>
              <a:t>son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5">
                <a:solidFill>
                  <a:srgbClr val="FFFFFF"/>
                </a:solidFill>
                <a:latin typeface="Trebuchet MS"/>
                <a:cs typeface="Trebuchet MS"/>
              </a:rPr>
              <a:t>aspectos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5">
                <a:solidFill>
                  <a:srgbClr val="FFFFFF"/>
                </a:solidFill>
                <a:latin typeface="Trebuchet MS"/>
                <a:cs typeface="Trebuchet MS"/>
              </a:rPr>
              <a:t>fundamentales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85">
                <a:solidFill>
                  <a:srgbClr val="FFFFFF"/>
                </a:solidFill>
                <a:latin typeface="Trebuchet MS"/>
                <a:cs typeface="Trebuchet MS"/>
              </a:rPr>
              <a:t>deben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25">
                <a:solidFill>
                  <a:srgbClr val="FFFFFF"/>
                </a:solidFill>
                <a:latin typeface="Trebuchet MS"/>
                <a:cs typeface="Trebuchet MS"/>
              </a:rPr>
              <a:t>abordarse.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60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0">
                <a:solidFill>
                  <a:srgbClr val="FFFFFF"/>
                </a:solidFill>
                <a:latin typeface="Trebuchet MS"/>
                <a:cs typeface="Trebuchet MS"/>
              </a:rPr>
              <a:t>necesario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80">
                <a:solidFill>
                  <a:srgbClr val="FFFFFF"/>
                </a:solidFill>
                <a:latin typeface="Trebuchet MS"/>
                <a:cs typeface="Trebuchet MS"/>
              </a:rPr>
              <a:t>implementar </a:t>
            </a:r>
            <a:r>
              <a:rPr dirty="0" sz="3250" spc="-85">
                <a:solidFill>
                  <a:srgbClr val="FFFFFF"/>
                </a:solidFill>
                <a:latin typeface="Trebuchet MS"/>
                <a:cs typeface="Trebuchet MS"/>
              </a:rPr>
              <a:t>medidas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80">
                <a:solidFill>
                  <a:srgbClr val="FFFFFF"/>
                </a:solidFill>
                <a:latin typeface="Trebuchet MS"/>
                <a:cs typeface="Trebuchet MS"/>
              </a:rPr>
              <a:t>seguridad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5">
                <a:solidFill>
                  <a:srgbClr val="FFFFFF"/>
                </a:solidFill>
                <a:latin typeface="Trebuchet MS"/>
                <a:cs typeface="Trebuchet MS"/>
              </a:rPr>
              <a:t>robustas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5">
                <a:solidFill>
                  <a:srgbClr val="FFFFFF"/>
                </a:solidFill>
                <a:latin typeface="Trebuchet MS"/>
                <a:cs typeface="Trebuchet MS"/>
              </a:rPr>
              <a:t>fomentar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3250" spc="-120">
                <a:solidFill>
                  <a:srgbClr val="FFFFFF"/>
                </a:solidFill>
                <a:latin typeface="Trebuchet MS"/>
                <a:cs typeface="Trebuchet MS"/>
              </a:rPr>
              <a:t>conciencia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60">
                <a:solidFill>
                  <a:srgbClr val="FFFFFF"/>
                </a:solidFill>
                <a:latin typeface="Trebuchet MS"/>
                <a:cs typeface="Trebuchet MS"/>
              </a:rPr>
              <a:t>sobre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30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Trebuchet MS"/>
                <a:cs typeface="Trebuchet MS"/>
              </a:rPr>
              <a:t>riesgos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5">
                <a:solidFill>
                  <a:srgbClr val="FFFFFF"/>
                </a:solidFill>
                <a:latin typeface="Trebuchet MS"/>
                <a:cs typeface="Trebuchet MS"/>
              </a:rPr>
              <a:t>asociados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65">
                <a:solidFill>
                  <a:srgbClr val="FFFFFF"/>
                </a:solidFill>
                <a:latin typeface="Trebuchet MS"/>
                <a:cs typeface="Trebuchet MS"/>
              </a:rPr>
              <a:t>al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uso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50" spc="-2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40">
                <a:solidFill>
                  <a:srgbClr val="FFFFFF"/>
                </a:solidFill>
                <a:latin typeface="Trebuchet MS"/>
                <a:cs typeface="Trebuchet MS"/>
              </a:rPr>
              <a:t>TICs,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5">
                <a:solidFill>
                  <a:srgbClr val="FFFFFF"/>
                </a:solidFill>
                <a:latin typeface="Trebuchet MS"/>
                <a:cs typeface="Trebuchet MS"/>
              </a:rPr>
              <a:t>tanto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25">
                <a:solidFill>
                  <a:srgbClr val="FFFFFF"/>
                </a:solidFill>
                <a:latin typeface="Trebuchet MS"/>
                <a:cs typeface="Trebuchet MS"/>
              </a:rPr>
              <a:t>nivel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20">
                <a:solidFill>
                  <a:srgbClr val="FFFFFF"/>
                </a:solidFill>
                <a:latin typeface="Trebuchet MS"/>
                <a:cs typeface="Trebuchet MS"/>
              </a:rPr>
              <a:t>individual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0">
                <a:solidFill>
                  <a:srgbClr val="FFFFFF"/>
                </a:solidFill>
                <a:latin typeface="Trebuchet MS"/>
                <a:cs typeface="Trebuchet MS"/>
              </a:rPr>
              <a:t>como </a:t>
            </a:r>
            <a:r>
              <a:rPr dirty="0" sz="3250" spc="-40">
                <a:solidFill>
                  <a:srgbClr val="FFFFFF"/>
                </a:solidFill>
                <a:latin typeface="Trebuchet MS"/>
                <a:cs typeface="Trebuchet MS"/>
              </a:rPr>
              <a:t>organizacional.</a:t>
            </a:r>
            <a:endParaRPr sz="3250">
              <a:latin typeface="Trebuchet MS"/>
              <a:cs typeface="Trebuchet MS"/>
            </a:endParaRPr>
          </a:p>
        </p:txBody>
      </p:sp>
      <p:sp>
        <p:nvSpPr>
          <p:cNvPr id="16" name="object 16" descr=""/>
          <p:cNvSpPr/>
          <p:nvPr/>
        </p:nvSpPr>
        <p:spPr>
          <a:xfrm>
            <a:off x="9438793" y="2959238"/>
            <a:ext cx="4314825" cy="114300"/>
          </a:xfrm>
          <a:custGeom>
            <a:avLst/>
            <a:gdLst/>
            <a:ahLst/>
            <a:cxnLst/>
            <a:rect l="l" t="t" r="r" b="b"/>
            <a:pathLst>
              <a:path w="4314825" h="114300">
                <a:moveTo>
                  <a:pt x="4314825" y="114300"/>
                </a:moveTo>
                <a:lnTo>
                  <a:pt x="0" y="114300"/>
                </a:lnTo>
                <a:lnTo>
                  <a:pt x="0" y="0"/>
                </a:lnTo>
                <a:lnTo>
                  <a:pt x="4314825" y="0"/>
                </a:lnTo>
                <a:lnTo>
                  <a:pt x="4314825" y="1143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8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 descr="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 descr="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5477500" y="5512500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5"/>
              <a:ext cx="5320567" cy="5054984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8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4276090">
              <a:lnSpc>
                <a:spcPct val="100000"/>
              </a:lnSpc>
              <a:spcBef>
                <a:spcPts val="100"/>
              </a:spcBef>
            </a:pPr>
            <a:r>
              <a:rPr dirty="0" sz="5600" spc="-35"/>
              <a:t>Impacto</a:t>
            </a:r>
            <a:r>
              <a:rPr dirty="0" sz="5600" spc="-280"/>
              <a:t> </a:t>
            </a:r>
            <a:r>
              <a:rPr dirty="0" sz="5600" spc="-10"/>
              <a:t>social</a:t>
            </a:r>
            <a:endParaRPr sz="5600"/>
          </a:p>
        </p:txBody>
      </p:sp>
      <p:sp>
        <p:nvSpPr>
          <p:cNvPr id="12" name="object 12" descr=""/>
          <p:cNvSpPr txBox="1"/>
          <p:nvPr/>
        </p:nvSpPr>
        <p:spPr>
          <a:xfrm>
            <a:off x="9491645" y="3388951"/>
            <a:ext cx="8060690" cy="54743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3250" spc="-8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32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impacto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social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50" spc="-2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0">
                <a:solidFill>
                  <a:srgbClr val="FFFFFF"/>
                </a:solidFill>
                <a:latin typeface="Trebuchet MS"/>
                <a:cs typeface="Trebuchet MS"/>
              </a:rPr>
              <a:t>TICs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32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35">
                <a:solidFill>
                  <a:srgbClr val="FFFFFF"/>
                </a:solidFill>
                <a:latin typeface="Trebuchet MS"/>
                <a:cs typeface="Trebuchet MS"/>
              </a:rPr>
              <a:t>innegable.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Han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cambiado</a:t>
            </a:r>
            <a:r>
              <a:rPr dirty="0" sz="32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forma</a:t>
            </a:r>
            <a:r>
              <a:rPr dirty="0" sz="32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2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32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50">
                <a:solidFill>
                  <a:srgbClr val="FFFFFF"/>
                </a:solidFill>
                <a:latin typeface="Trebuchet MS"/>
                <a:cs typeface="Trebuchet MS"/>
              </a:rPr>
              <a:t>nos</a:t>
            </a:r>
            <a:r>
              <a:rPr dirty="0" sz="3250" spc="-2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Trebuchet MS"/>
                <a:cs typeface="Trebuchet MS"/>
              </a:rPr>
              <a:t>comunicamos, </a:t>
            </a:r>
            <a:r>
              <a:rPr dirty="0" sz="3250" spc="-145">
                <a:solidFill>
                  <a:srgbClr val="FFFFFF"/>
                </a:solidFill>
                <a:latin typeface="Trebuchet MS"/>
                <a:cs typeface="Trebuchet MS"/>
              </a:rPr>
              <a:t>trabajamos,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50">
                <a:solidFill>
                  <a:srgbClr val="FFFFFF"/>
                </a:solidFill>
                <a:latin typeface="Trebuchet MS"/>
                <a:cs typeface="Trebuchet MS"/>
              </a:rPr>
              <a:t>nos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45">
                <a:solidFill>
                  <a:srgbClr val="FFFFFF"/>
                </a:solidFill>
                <a:latin typeface="Trebuchet MS"/>
                <a:cs typeface="Trebuchet MS"/>
              </a:rPr>
              <a:t>informamos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25">
                <a:solidFill>
                  <a:srgbClr val="FFFFFF"/>
                </a:solidFill>
                <a:latin typeface="Trebuchet MS"/>
                <a:cs typeface="Trebuchet MS"/>
              </a:rPr>
              <a:t>nos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entretenemos.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3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redes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sociales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las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plataformas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0">
                <a:solidFill>
                  <a:srgbClr val="FFFFFF"/>
                </a:solidFill>
                <a:latin typeface="Trebuchet MS"/>
                <a:cs typeface="Trebuchet MS"/>
              </a:rPr>
              <a:t>contenido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45">
                <a:solidFill>
                  <a:srgbClr val="FFFFFF"/>
                </a:solidFill>
                <a:latin typeface="Trebuchet MS"/>
                <a:cs typeface="Trebuchet MS"/>
              </a:rPr>
              <a:t>línea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han </a:t>
            </a:r>
            <a:r>
              <a:rPr dirty="0" sz="3250" spc="-60">
                <a:solidFill>
                  <a:srgbClr val="FFFFFF"/>
                </a:solidFill>
                <a:latin typeface="Trebuchet MS"/>
                <a:cs typeface="Trebuchet MS"/>
              </a:rPr>
              <a:t>transformado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0">
                <a:solidFill>
                  <a:srgbClr val="FFFFFF"/>
                </a:solidFill>
                <a:latin typeface="Trebuchet MS"/>
                <a:cs typeface="Trebuchet MS"/>
              </a:rPr>
              <a:t>manera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5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25">
                <a:solidFill>
                  <a:srgbClr val="FFFFFF"/>
                </a:solidFill>
                <a:latin typeface="Trebuchet MS"/>
                <a:cs typeface="Trebuchet MS"/>
              </a:rPr>
              <a:t>nos </a:t>
            </a:r>
            <a:r>
              <a:rPr dirty="0" sz="3250" spc="-90">
                <a:solidFill>
                  <a:srgbClr val="FFFFFF"/>
                </a:solidFill>
                <a:latin typeface="Trebuchet MS"/>
                <a:cs typeface="Trebuchet MS"/>
              </a:rPr>
              <a:t>relacionamos</a:t>
            </a:r>
            <a:r>
              <a:rPr dirty="0" sz="3250" spc="-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5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70">
                <a:solidFill>
                  <a:srgbClr val="FFFFFF"/>
                </a:solidFill>
                <a:latin typeface="Trebuchet MS"/>
                <a:cs typeface="Trebuchet MS"/>
              </a:rPr>
              <a:t>compartimos</a:t>
            </a:r>
            <a:r>
              <a:rPr dirty="0" sz="325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información.</a:t>
            </a:r>
            <a:r>
              <a:rPr dirty="0" sz="3250" spc="-1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Sin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embargo,</a:t>
            </a:r>
            <a:r>
              <a:rPr dirty="0" sz="3250" spc="-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también</a:t>
            </a:r>
            <a:r>
              <a:rPr dirty="0" sz="32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5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32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95">
                <a:solidFill>
                  <a:srgbClr val="FFFFFF"/>
                </a:solidFill>
                <a:latin typeface="Trebuchet MS"/>
                <a:cs typeface="Trebuchet MS"/>
              </a:rPr>
              <a:t>importante</a:t>
            </a:r>
            <a:r>
              <a:rPr dirty="0" sz="32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Trebuchet MS"/>
                <a:cs typeface="Trebuchet MS"/>
              </a:rPr>
              <a:t>reflexionar </a:t>
            </a:r>
            <a:r>
              <a:rPr dirty="0" sz="3250" spc="-65">
                <a:solidFill>
                  <a:srgbClr val="FFFFFF"/>
                </a:solidFill>
                <a:latin typeface="Trebuchet MS"/>
                <a:cs typeface="Trebuchet MS"/>
              </a:rPr>
              <a:t>sobre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35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60">
                <a:solidFill>
                  <a:srgbClr val="FFFFFF"/>
                </a:solidFill>
                <a:latin typeface="Trebuchet MS"/>
                <a:cs typeface="Trebuchet MS"/>
              </a:rPr>
              <a:t>desafíos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5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25">
                <a:solidFill>
                  <a:srgbClr val="FFFFFF"/>
                </a:solidFill>
                <a:latin typeface="Trebuchet MS"/>
                <a:cs typeface="Trebuchet MS"/>
              </a:rPr>
              <a:t>surgen,</a:t>
            </a:r>
            <a:r>
              <a:rPr dirty="0" sz="32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Trebuchet MS"/>
                <a:cs typeface="Trebuchet MS"/>
              </a:rPr>
              <a:t>como</a:t>
            </a:r>
            <a:r>
              <a:rPr dirty="0" sz="32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2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3250" spc="-114">
                <a:solidFill>
                  <a:srgbClr val="FFFFFF"/>
                </a:solidFill>
                <a:latin typeface="Trebuchet MS"/>
                <a:cs typeface="Trebuchet MS"/>
              </a:rPr>
              <a:t>dependencia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85">
                <a:solidFill>
                  <a:srgbClr val="FFFFFF"/>
                </a:solidFill>
                <a:latin typeface="Trebuchet MS"/>
                <a:cs typeface="Trebuchet MS"/>
              </a:rPr>
              <a:t>tecnológica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25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7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325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Trebuchet MS"/>
                <a:cs typeface="Trebuchet MS"/>
              </a:rPr>
              <a:t>desconexión </a:t>
            </a:r>
            <a:r>
              <a:rPr dirty="0" sz="3250" spc="-55">
                <a:solidFill>
                  <a:srgbClr val="FFFFFF"/>
                </a:solidFill>
                <a:latin typeface="Trebuchet MS"/>
                <a:cs typeface="Trebuchet MS"/>
              </a:rPr>
              <a:t>interpersonal.</a:t>
            </a:r>
            <a:endParaRPr sz="3250">
              <a:latin typeface="Trebuchet MS"/>
              <a:cs typeface="Trebuchet MS"/>
            </a:endParaRPr>
          </a:p>
        </p:txBody>
      </p:sp>
      <p:sp>
        <p:nvSpPr>
          <p:cNvPr id="13" name="object 13" descr=""/>
          <p:cNvSpPr/>
          <p:nvPr/>
        </p:nvSpPr>
        <p:spPr>
          <a:xfrm>
            <a:off x="9438782" y="2951084"/>
            <a:ext cx="4305300" cy="114300"/>
          </a:xfrm>
          <a:custGeom>
            <a:avLst/>
            <a:gdLst/>
            <a:ahLst/>
            <a:cxnLst/>
            <a:rect l="l" t="t" r="r" b="b"/>
            <a:pathLst>
              <a:path w="4305300" h="114300">
                <a:moveTo>
                  <a:pt x="4305300" y="114300"/>
                </a:moveTo>
                <a:lnTo>
                  <a:pt x="0" y="114300"/>
                </a:lnTo>
                <a:lnTo>
                  <a:pt x="0" y="0"/>
                </a:lnTo>
                <a:lnTo>
                  <a:pt x="4305300" y="0"/>
                </a:lnTo>
                <a:lnTo>
                  <a:pt x="4305300" y="1143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2023-10-31T18:19:08Z</dcterms:created>
  <dcterms:modified xsi:type="dcterms:W3CDTF">2023-10-31T18:19:08Z</dcterms:modified>
</cp:coreProperties>
</file>